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4" r:id="rId7"/>
    <p:sldId id="265" r:id="rId8"/>
    <p:sldId id="266" r:id="rId9"/>
  </p:sldIdLst>
  <p:sldSz cx="18288000" cy="10287000"/>
  <p:notesSz cx="6858000" cy="9144000"/>
  <p:embeddedFontLst>
    <p:embeddedFont>
      <p:font typeface="Canva Sans" charset="0"/>
      <p:regular r:id="rId10"/>
    </p:embeddedFont>
    <p:embeddedFont>
      <p:font typeface="Calibri" pitchFamily="34" charset="0"/>
      <p:regular r:id="rId11"/>
      <p:bold r:id="rId12"/>
      <p:italic r:id="rId13"/>
      <p:boldItalic r:id="rId14"/>
    </p:embeddedFont>
    <p:embeddedFont>
      <p:font typeface="Fira Code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125" d="100"/>
          <a:sy n="125" d="100"/>
        </p:scale>
        <p:origin x="-786" y="42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2.jpeg>
</file>

<file path=ppt/media/image3.png>
</file>

<file path=ppt/media/image4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 l="3111" r="311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4725285" y="9258300"/>
            <a:ext cx="883742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3877720" y="1038225"/>
            <a:ext cx="10532560" cy="590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 spc="1279">
                <a:solidFill>
                  <a:srgbClr val="FFFFFF"/>
                </a:solidFill>
                <a:latin typeface="Garet"/>
              </a:rPr>
              <a:t>DATABASE SYSTEM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2718" y="3151152"/>
            <a:ext cx="13882564" cy="255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1"/>
              </a:lnSpc>
            </a:pPr>
            <a:r>
              <a:rPr lang="en-US" sz="7501">
                <a:solidFill>
                  <a:srgbClr val="FFFFFF"/>
                </a:solidFill>
                <a:latin typeface="Mont Bold Bold"/>
              </a:rPr>
              <a:t>Pandemic Monitoring System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948466"/>
            <a:ext cx="6591300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anva Sans"/>
              </a:rPr>
              <a:t>Presented By</a:t>
            </a:r>
          </a:p>
          <a:p>
            <a:pPr marL="539754" lvl="1" indent="-269877">
              <a:lnSpc>
                <a:spcPts val="3500"/>
              </a:lnSpc>
              <a:buFont typeface="Arial"/>
              <a:buChar char="•"/>
            </a:pPr>
            <a:r>
              <a:rPr lang="en-US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anva Sans"/>
              </a:rPr>
              <a:t>Hafiz </a:t>
            </a:r>
            <a:r>
              <a:rPr lang="en-US" sz="32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Canva Sans"/>
              </a:rPr>
              <a:t>Sarmad</a:t>
            </a:r>
            <a:r>
              <a:rPr lang="en-US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anva Sans"/>
              </a:rPr>
              <a:t> 22024119-074</a:t>
            </a:r>
            <a:endParaRPr lang="en-US" sz="3200" b="1" dirty="0">
              <a:solidFill>
                <a:schemeClr val="tx2">
                  <a:lumMod val="60000"/>
                  <a:lumOff val="40000"/>
                </a:schemeClr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E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671762"/>
            <a:ext cx="5066791" cy="6205538"/>
            <a:chOff x="0" y="0"/>
            <a:chExt cx="829947" cy="10164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29947" cy="1016475"/>
            </a:xfrm>
            <a:custGeom>
              <a:avLst/>
              <a:gdLst/>
              <a:ahLst/>
              <a:cxnLst/>
              <a:rect l="l" t="t" r="r" b="b"/>
              <a:pathLst>
                <a:path w="829947" h="1016475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2E2C3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6610604" y="2671762"/>
            <a:ext cx="5066791" cy="6205538"/>
            <a:chOff x="0" y="0"/>
            <a:chExt cx="829947" cy="10164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29947" cy="1016475"/>
            </a:xfrm>
            <a:custGeom>
              <a:avLst/>
              <a:gdLst/>
              <a:ahLst/>
              <a:cxnLst/>
              <a:rect l="l" t="t" r="r" b="b"/>
              <a:pathLst>
                <a:path w="829947" h="1016475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2E2C31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192509" y="2671762"/>
            <a:ext cx="5066791" cy="6205538"/>
            <a:chOff x="0" y="0"/>
            <a:chExt cx="829947" cy="10164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29947" cy="1016475"/>
            </a:xfrm>
            <a:custGeom>
              <a:avLst/>
              <a:gdLst/>
              <a:ahLst/>
              <a:cxnLst/>
              <a:rect l="l" t="t" r="r" b="b"/>
              <a:pathLst>
                <a:path w="829947" h="1016475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2E2C31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3406040" y="4175720"/>
            <a:ext cx="2639729" cy="642856"/>
            <a:chOff x="0" y="0"/>
            <a:chExt cx="3519639" cy="857142"/>
          </a:xfrm>
        </p:grpSpPr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>
              <a:off x="0" y="0"/>
              <a:ext cx="3519639" cy="857142"/>
              <a:chOff x="0" y="0"/>
              <a:chExt cx="9271000" cy="2257778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6351" y="0"/>
                <a:ext cx="9238228" cy="2257821"/>
              </a:xfrm>
              <a:custGeom>
                <a:avLst/>
                <a:gdLst/>
                <a:ahLst/>
                <a:cxnLst/>
                <a:rect l="l" t="t" r="r" b="b"/>
                <a:pathLst>
                  <a:path w="9238228" h="2257821">
                    <a:moveTo>
                      <a:pt x="618649" y="0"/>
                    </a:moveTo>
                    <a:cubicBezTo>
                      <a:pt x="501749" y="0"/>
                      <a:pt x="406982" y="94766"/>
                      <a:pt x="406982" y="211667"/>
                    </a:cubicBezTo>
                    <a:lnTo>
                      <a:pt x="406982" y="282222"/>
                    </a:lnTo>
                    <a:cubicBezTo>
                      <a:pt x="406982" y="399122"/>
                      <a:pt x="501749" y="493889"/>
                      <a:pt x="618649" y="493889"/>
                    </a:cubicBezTo>
                    <a:cubicBezTo>
                      <a:pt x="735549" y="493889"/>
                      <a:pt x="830316" y="399122"/>
                      <a:pt x="830316" y="282222"/>
                    </a:cubicBezTo>
                    <a:lnTo>
                      <a:pt x="830316" y="211667"/>
                    </a:lnTo>
                    <a:cubicBezTo>
                      <a:pt x="830316" y="94766"/>
                      <a:pt x="735549" y="0"/>
                      <a:pt x="618649" y="0"/>
                    </a:cubicBezTo>
                    <a:moveTo>
                      <a:pt x="399433" y="969998"/>
                    </a:moveTo>
                    <a:cubicBezTo>
                      <a:pt x="400632" y="961884"/>
                      <a:pt x="389202" y="958709"/>
                      <a:pt x="386027" y="966258"/>
                    </a:cubicBezTo>
                    <a:lnTo>
                      <a:pt x="232005" y="1325598"/>
                    </a:lnTo>
                    <a:cubicBezTo>
                      <a:pt x="209748" y="1377518"/>
                      <a:pt x="158672" y="1411161"/>
                      <a:pt x="102182" y="1411111"/>
                    </a:cubicBezTo>
                    <a:lnTo>
                      <a:pt x="37130" y="1411111"/>
                    </a:lnTo>
                    <a:cubicBezTo>
                      <a:pt x="25266" y="1411122"/>
                      <a:pt x="14190" y="1405168"/>
                      <a:pt x="7655" y="1395265"/>
                    </a:cubicBezTo>
                    <a:cubicBezTo>
                      <a:pt x="1120" y="1385363"/>
                      <a:pt x="0" y="1372839"/>
                      <a:pt x="4675" y="1361934"/>
                    </a:cubicBezTo>
                    <a:lnTo>
                      <a:pt x="195316" y="917222"/>
                    </a:lnTo>
                    <a:lnTo>
                      <a:pt x="265448" y="741821"/>
                    </a:lnTo>
                    <a:cubicBezTo>
                      <a:pt x="308318" y="634683"/>
                      <a:pt x="412094" y="564437"/>
                      <a:pt x="527491" y="564444"/>
                    </a:cubicBezTo>
                    <a:lnTo>
                      <a:pt x="709807" y="564444"/>
                    </a:lnTo>
                    <a:cubicBezTo>
                      <a:pt x="825204" y="564437"/>
                      <a:pt x="928980" y="634683"/>
                      <a:pt x="971850" y="741821"/>
                    </a:cubicBezTo>
                    <a:lnTo>
                      <a:pt x="1041982" y="917222"/>
                    </a:lnTo>
                    <a:lnTo>
                      <a:pt x="1232553" y="1361934"/>
                    </a:lnTo>
                    <a:cubicBezTo>
                      <a:pt x="1237228" y="1372839"/>
                      <a:pt x="1236108" y="1385363"/>
                      <a:pt x="1229572" y="1395265"/>
                    </a:cubicBezTo>
                    <a:cubicBezTo>
                      <a:pt x="1223037" y="1405168"/>
                      <a:pt x="1211962" y="1411122"/>
                      <a:pt x="1200097" y="1411111"/>
                    </a:cubicBezTo>
                    <a:lnTo>
                      <a:pt x="1135045" y="1411111"/>
                    </a:lnTo>
                    <a:cubicBezTo>
                      <a:pt x="1078607" y="1411105"/>
                      <a:pt x="1027601" y="1377471"/>
                      <a:pt x="1005364" y="1325598"/>
                    </a:cubicBezTo>
                    <a:lnTo>
                      <a:pt x="851341" y="966258"/>
                    </a:lnTo>
                    <a:cubicBezTo>
                      <a:pt x="848096" y="958709"/>
                      <a:pt x="836736" y="961884"/>
                      <a:pt x="837865" y="969998"/>
                    </a:cubicBezTo>
                    <a:lnTo>
                      <a:pt x="900871" y="1411111"/>
                    </a:lnTo>
                    <a:lnTo>
                      <a:pt x="968252" y="2219607"/>
                    </a:lnTo>
                    <a:cubicBezTo>
                      <a:pt x="969060" y="2229429"/>
                      <a:pt x="965723" y="2239141"/>
                      <a:pt x="959048" y="2246392"/>
                    </a:cubicBezTo>
                    <a:cubicBezTo>
                      <a:pt x="952374" y="2253643"/>
                      <a:pt x="942970" y="2257771"/>
                      <a:pt x="933115" y="2257778"/>
                    </a:cubicBezTo>
                    <a:lnTo>
                      <a:pt x="879281" y="2257778"/>
                    </a:lnTo>
                    <a:cubicBezTo>
                      <a:pt x="810300" y="2257786"/>
                      <a:pt x="751423" y="2207921"/>
                      <a:pt x="740075" y="2139879"/>
                    </a:cubicBezTo>
                    <a:lnTo>
                      <a:pt x="625705" y="1452880"/>
                    </a:lnTo>
                    <a:cubicBezTo>
                      <a:pt x="624364" y="1444978"/>
                      <a:pt x="613075" y="1444978"/>
                      <a:pt x="611735" y="1452880"/>
                    </a:cubicBezTo>
                    <a:lnTo>
                      <a:pt x="497293" y="2139879"/>
                    </a:lnTo>
                    <a:cubicBezTo>
                      <a:pt x="485942" y="2207948"/>
                      <a:pt x="427025" y="2257821"/>
                      <a:pt x="358017" y="2257778"/>
                    </a:cubicBezTo>
                    <a:lnTo>
                      <a:pt x="304183" y="2257778"/>
                    </a:lnTo>
                    <a:cubicBezTo>
                      <a:pt x="294328" y="2257771"/>
                      <a:pt x="284924" y="2253643"/>
                      <a:pt x="278250" y="2246392"/>
                    </a:cubicBezTo>
                    <a:cubicBezTo>
                      <a:pt x="271575" y="2239141"/>
                      <a:pt x="268238" y="2229429"/>
                      <a:pt x="269046" y="2219607"/>
                    </a:cubicBezTo>
                    <a:lnTo>
                      <a:pt x="336427" y="1411111"/>
                    </a:lnTo>
                    <a:lnTo>
                      <a:pt x="399433" y="969998"/>
                    </a:lnTo>
                    <a:moveTo>
                      <a:pt x="1952149" y="0"/>
                    </a:moveTo>
                    <a:cubicBezTo>
                      <a:pt x="1835249" y="0"/>
                      <a:pt x="1740482" y="94766"/>
                      <a:pt x="1740482" y="211667"/>
                    </a:cubicBezTo>
                    <a:lnTo>
                      <a:pt x="1740482" y="282222"/>
                    </a:lnTo>
                    <a:cubicBezTo>
                      <a:pt x="1740482" y="399122"/>
                      <a:pt x="1835249" y="493889"/>
                      <a:pt x="1952149" y="493889"/>
                    </a:cubicBezTo>
                    <a:cubicBezTo>
                      <a:pt x="2069049" y="493889"/>
                      <a:pt x="2163816" y="399122"/>
                      <a:pt x="2163816" y="282222"/>
                    </a:cubicBezTo>
                    <a:lnTo>
                      <a:pt x="2163816" y="211667"/>
                    </a:lnTo>
                    <a:cubicBezTo>
                      <a:pt x="2163816" y="94766"/>
                      <a:pt x="2069049" y="0"/>
                      <a:pt x="1952149" y="0"/>
                    </a:cubicBezTo>
                    <a:moveTo>
                      <a:pt x="1732933" y="969998"/>
                    </a:moveTo>
                    <a:cubicBezTo>
                      <a:pt x="1734132" y="961884"/>
                      <a:pt x="1722702" y="958709"/>
                      <a:pt x="1719527" y="966258"/>
                    </a:cubicBezTo>
                    <a:lnTo>
                      <a:pt x="1565505" y="1325598"/>
                    </a:lnTo>
                    <a:cubicBezTo>
                      <a:pt x="1543248" y="1377518"/>
                      <a:pt x="1492172" y="1411161"/>
                      <a:pt x="1435682" y="1411111"/>
                    </a:cubicBezTo>
                    <a:lnTo>
                      <a:pt x="1370630" y="1411111"/>
                    </a:lnTo>
                    <a:cubicBezTo>
                      <a:pt x="1358766" y="1411122"/>
                      <a:pt x="1347690" y="1405168"/>
                      <a:pt x="1341155" y="1395265"/>
                    </a:cubicBezTo>
                    <a:cubicBezTo>
                      <a:pt x="1334620" y="1385363"/>
                      <a:pt x="1333500" y="1372839"/>
                      <a:pt x="1338175" y="1361934"/>
                    </a:cubicBezTo>
                    <a:lnTo>
                      <a:pt x="1528816" y="917222"/>
                    </a:lnTo>
                    <a:lnTo>
                      <a:pt x="1598948" y="741821"/>
                    </a:lnTo>
                    <a:cubicBezTo>
                      <a:pt x="1641818" y="634683"/>
                      <a:pt x="1745595" y="564437"/>
                      <a:pt x="1860991" y="564444"/>
                    </a:cubicBezTo>
                    <a:lnTo>
                      <a:pt x="2043307" y="564444"/>
                    </a:lnTo>
                    <a:cubicBezTo>
                      <a:pt x="2158703" y="564437"/>
                      <a:pt x="2262480" y="634683"/>
                      <a:pt x="2305350" y="741821"/>
                    </a:cubicBezTo>
                    <a:lnTo>
                      <a:pt x="2375482" y="917222"/>
                    </a:lnTo>
                    <a:lnTo>
                      <a:pt x="2566053" y="1361934"/>
                    </a:lnTo>
                    <a:cubicBezTo>
                      <a:pt x="2570728" y="1372839"/>
                      <a:pt x="2569608" y="1385363"/>
                      <a:pt x="2563072" y="1395265"/>
                    </a:cubicBezTo>
                    <a:cubicBezTo>
                      <a:pt x="2556537" y="1405168"/>
                      <a:pt x="2545462" y="1411122"/>
                      <a:pt x="2533597" y="1411111"/>
                    </a:cubicBezTo>
                    <a:lnTo>
                      <a:pt x="2468545" y="1411111"/>
                    </a:lnTo>
                    <a:cubicBezTo>
                      <a:pt x="2412107" y="1411105"/>
                      <a:pt x="2361101" y="1377471"/>
                      <a:pt x="2338864" y="1325598"/>
                    </a:cubicBezTo>
                    <a:lnTo>
                      <a:pt x="2184841" y="966258"/>
                    </a:lnTo>
                    <a:cubicBezTo>
                      <a:pt x="2181596" y="958709"/>
                      <a:pt x="2170236" y="961884"/>
                      <a:pt x="2171365" y="969998"/>
                    </a:cubicBezTo>
                    <a:lnTo>
                      <a:pt x="2234371" y="1411111"/>
                    </a:lnTo>
                    <a:lnTo>
                      <a:pt x="2301752" y="2219607"/>
                    </a:lnTo>
                    <a:cubicBezTo>
                      <a:pt x="2302560" y="2229429"/>
                      <a:pt x="2299223" y="2239141"/>
                      <a:pt x="2292548" y="2246392"/>
                    </a:cubicBezTo>
                    <a:cubicBezTo>
                      <a:pt x="2285874" y="2253643"/>
                      <a:pt x="2276470" y="2257771"/>
                      <a:pt x="2266615" y="2257778"/>
                    </a:cubicBezTo>
                    <a:lnTo>
                      <a:pt x="2212781" y="2257778"/>
                    </a:lnTo>
                    <a:cubicBezTo>
                      <a:pt x="2143800" y="2257786"/>
                      <a:pt x="2084923" y="2207921"/>
                      <a:pt x="2073575" y="2139879"/>
                    </a:cubicBezTo>
                    <a:lnTo>
                      <a:pt x="1959205" y="1452880"/>
                    </a:lnTo>
                    <a:cubicBezTo>
                      <a:pt x="1957864" y="1444978"/>
                      <a:pt x="1946575" y="1444978"/>
                      <a:pt x="1945234" y="1452880"/>
                    </a:cubicBezTo>
                    <a:lnTo>
                      <a:pt x="1830793" y="2139879"/>
                    </a:lnTo>
                    <a:cubicBezTo>
                      <a:pt x="1819442" y="2207948"/>
                      <a:pt x="1760525" y="2257821"/>
                      <a:pt x="1691517" y="2257778"/>
                    </a:cubicBezTo>
                    <a:lnTo>
                      <a:pt x="1637683" y="2257778"/>
                    </a:lnTo>
                    <a:cubicBezTo>
                      <a:pt x="1627828" y="2257771"/>
                      <a:pt x="1618424" y="2253643"/>
                      <a:pt x="1611750" y="2246392"/>
                    </a:cubicBezTo>
                    <a:cubicBezTo>
                      <a:pt x="1605075" y="2239141"/>
                      <a:pt x="1601738" y="2229429"/>
                      <a:pt x="1602546" y="2219607"/>
                    </a:cubicBezTo>
                    <a:lnTo>
                      <a:pt x="1669927" y="1411111"/>
                    </a:lnTo>
                    <a:lnTo>
                      <a:pt x="1732933" y="969998"/>
                    </a:lnTo>
                    <a:moveTo>
                      <a:pt x="3285649" y="0"/>
                    </a:moveTo>
                    <a:cubicBezTo>
                      <a:pt x="3168749" y="0"/>
                      <a:pt x="3073982" y="94766"/>
                      <a:pt x="3073982" y="211667"/>
                    </a:cubicBezTo>
                    <a:lnTo>
                      <a:pt x="3073982" y="282222"/>
                    </a:lnTo>
                    <a:cubicBezTo>
                      <a:pt x="3073982" y="399122"/>
                      <a:pt x="3168749" y="493889"/>
                      <a:pt x="3285649" y="493889"/>
                    </a:cubicBezTo>
                    <a:cubicBezTo>
                      <a:pt x="3402549" y="493889"/>
                      <a:pt x="3497316" y="399122"/>
                      <a:pt x="3497316" y="282222"/>
                    </a:cubicBezTo>
                    <a:lnTo>
                      <a:pt x="3497316" y="211667"/>
                    </a:lnTo>
                    <a:cubicBezTo>
                      <a:pt x="3497316" y="94766"/>
                      <a:pt x="3402549" y="0"/>
                      <a:pt x="3285649" y="0"/>
                    </a:cubicBezTo>
                    <a:moveTo>
                      <a:pt x="3066433" y="969998"/>
                    </a:moveTo>
                    <a:cubicBezTo>
                      <a:pt x="3067632" y="961884"/>
                      <a:pt x="3056202" y="958709"/>
                      <a:pt x="3053027" y="966258"/>
                    </a:cubicBezTo>
                    <a:lnTo>
                      <a:pt x="2899005" y="1325598"/>
                    </a:lnTo>
                    <a:cubicBezTo>
                      <a:pt x="2876748" y="1377518"/>
                      <a:pt x="2825672" y="1411161"/>
                      <a:pt x="2769182" y="1411111"/>
                    </a:cubicBezTo>
                    <a:lnTo>
                      <a:pt x="2704130" y="1411111"/>
                    </a:lnTo>
                    <a:cubicBezTo>
                      <a:pt x="2692266" y="1411122"/>
                      <a:pt x="2681190" y="1405168"/>
                      <a:pt x="2674655" y="1395265"/>
                    </a:cubicBezTo>
                    <a:cubicBezTo>
                      <a:pt x="2668120" y="1385363"/>
                      <a:pt x="2667000" y="1372839"/>
                      <a:pt x="2671675" y="1361934"/>
                    </a:cubicBezTo>
                    <a:lnTo>
                      <a:pt x="2862316" y="917222"/>
                    </a:lnTo>
                    <a:lnTo>
                      <a:pt x="2932448" y="741821"/>
                    </a:lnTo>
                    <a:cubicBezTo>
                      <a:pt x="2975318" y="634683"/>
                      <a:pt x="3079095" y="564437"/>
                      <a:pt x="3194491" y="564444"/>
                    </a:cubicBezTo>
                    <a:lnTo>
                      <a:pt x="3376807" y="564444"/>
                    </a:lnTo>
                    <a:cubicBezTo>
                      <a:pt x="3492203" y="564437"/>
                      <a:pt x="3595980" y="634683"/>
                      <a:pt x="3638850" y="741821"/>
                    </a:cubicBezTo>
                    <a:lnTo>
                      <a:pt x="3708982" y="917222"/>
                    </a:lnTo>
                    <a:lnTo>
                      <a:pt x="3899553" y="1361934"/>
                    </a:lnTo>
                    <a:cubicBezTo>
                      <a:pt x="3904228" y="1372839"/>
                      <a:pt x="3903107" y="1385363"/>
                      <a:pt x="3896572" y="1395265"/>
                    </a:cubicBezTo>
                    <a:cubicBezTo>
                      <a:pt x="3890037" y="1405168"/>
                      <a:pt x="3878962" y="1411122"/>
                      <a:pt x="3867097" y="1411111"/>
                    </a:cubicBezTo>
                    <a:lnTo>
                      <a:pt x="3802045" y="1411111"/>
                    </a:lnTo>
                    <a:cubicBezTo>
                      <a:pt x="3745607" y="1411105"/>
                      <a:pt x="3694601" y="1377471"/>
                      <a:pt x="3672364" y="1325598"/>
                    </a:cubicBezTo>
                    <a:lnTo>
                      <a:pt x="3518341" y="966258"/>
                    </a:lnTo>
                    <a:cubicBezTo>
                      <a:pt x="3515096" y="958709"/>
                      <a:pt x="3503736" y="961884"/>
                      <a:pt x="3504865" y="969998"/>
                    </a:cubicBezTo>
                    <a:lnTo>
                      <a:pt x="3567871" y="1411111"/>
                    </a:lnTo>
                    <a:lnTo>
                      <a:pt x="3635252" y="2219607"/>
                    </a:lnTo>
                    <a:cubicBezTo>
                      <a:pt x="3636060" y="2229429"/>
                      <a:pt x="3632723" y="2239141"/>
                      <a:pt x="3626048" y="2246392"/>
                    </a:cubicBezTo>
                    <a:cubicBezTo>
                      <a:pt x="3619374" y="2253643"/>
                      <a:pt x="3609970" y="2257771"/>
                      <a:pt x="3600115" y="2257778"/>
                    </a:cubicBezTo>
                    <a:lnTo>
                      <a:pt x="3546281" y="2257778"/>
                    </a:lnTo>
                    <a:cubicBezTo>
                      <a:pt x="3477299" y="2257786"/>
                      <a:pt x="3418423" y="2207921"/>
                      <a:pt x="3407075" y="2139879"/>
                    </a:cubicBezTo>
                    <a:lnTo>
                      <a:pt x="3292704" y="1452880"/>
                    </a:lnTo>
                    <a:cubicBezTo>
                      <a:pt x="3291364" y="1444978"/>
                      <a:pt x="3280075" y="1444978"/>
                      <a:pt x="3278735" y="1452880"/>
                    </a:cubicBezTo>
                    <a:lnTo>
                      <a:pt x="3164293" y="2139879"/>
                    </a:lnTo>
                    <a:cubicBezTo>
                      <a:pt x="3152942" y="2207948"/>
                      <a:pt x="3094025" y="2257821"/>
                      <a:pt x="3025017" y="2257778"/>
                    </a:cubicBezTo>
                    <a:lnTo>
                      <a:pt x="2971183" y="2257778"/>
                    </a:lnTo>
                    <a:cubicBezTo>
                      <a:pt x="2961328" y="2257771"/>
                      <a:pt x="2951924" y="2253643"/>
                      <a:pt x="2945250" y="2246392"/>
                    </a:cubicBezTo>
                    <a:cubicBezTo>
                      <a:pt x="2938575" y="2239141"/>
                      <a:pt x="2935238" y="2229429"/>
                      <a:pt x="2936046" y="2219607"/>
                    </a:cubicBezTo>
                    <a:lnTo>
                      <a:pt x="3003427" y="1411111"/>
                    </a:lnTo>
                    <a:lnTo>
                      <a:pt x="3066433" y="969998"/>
                    </a:lnTo>
                    <a:moveTo>
                      <a:pt x="4619149" y="0"/>
                    </a:moveTo>
                    <a:cubicBezTo>
                      <a:pt x="4502249" y="0"/>
                      <a:pt x="4407482" y="94766"/>
                      <a:pt x="4407482" y="211667"/>
                    </a:cubicBezTo>
                    <a:lnTo>
                      <a:pt x="4407482" y="282222"/>
                    </a:lnTo>
                    <a:cubicBezTo>
                      <a:pt x="4407482" y="399122"/>
                      <a:pt x="4502249" y="493889"/>
                      <a:pt x="4619149" y="493889"/>
                    </a:cubicBezTo>
                    <a:cubicBezTo>
                      <a:pt x="4736049" y="493889"/>
                      <a:pt x="4830816" y="399122"/>
                      <a:pt x="4830816" y="282222"/>
                    </a:cubicBezTo>
                    <a:lnTo>
                      <a:pt x="4830816" y="211667"/>
                    </a:lnTo>
                    <a:cubicBezTo>
                      <a:pt x="4830816" y="94766"/>
                      <a:pt x="4736049" y="0"/>
                      <a:pt x="4619149" y="0"/>
                    </a:cubicBezTo>
                    <a:moveTo>
                      <a:pt x="4399933" y="969998"/>
                    </a:moveTo>
                    <a:cubicBezTo>
                      <a:pt x="4401132" y="961884"/>
                      <a:pt x="4389702" y="958709"/>
                      <a:pt x="4386527" y="966258"/>
                    </a:cubicBezTo>
                    <a:lnTo>
                      <a:pt x="4232504" y="1325598"/>
                    </a:lnTo>
                    <a:cubicBezTo>
                      <a:pt x="4210248" y="1377518"/>
                      <a:pt x="4159172" y="1411161"/>
                      <a:pt x="4102682" y="1411111"/>
                    </a:cubicBezTo>
                    <a:lnTo>
                      <a:pt x="4037630" y="1411111"/>
                    </a:lnTo>
                    <a:cubicBezTo>
                      <a:pt x="4025765" y="1411122"/>
                      <a:pt x="4014691" y="1405168"/>
                      <a:pt x="4008155" y="1395265"/>
                    </a:cubicBezTo>
                    <a:cubicBezTo>
                      <a:pt x="4001620" y="1385363"/>
                      <a:pt x="4000500" y="1372839"/>
                      <a:pt x="4005174" y="1361934"/>
                    </a:cubicBezTo>
                    <a:lnTo>
                      <a:pt x="4195816" y="917222"/>
                    </a:lnTo>
                    <a:lnTo>
                      <a:pt x="4265948" y="741821"/>
                    </a:lnTo>
                    <a:cubicBezTo>
                      <a:pt x="4308818" y="634683"/>
                      <a:pt x="4412595" y="564437"/>
                      <a:pt x="4527991" y="564444"/>
                    </a:cubicBezTo>
                    <a:lnTo>
                      <a:pt x="4710307" y="564444"/>
                    </a:lnTo>
                    <a:cubicBezTo>
                      <a:pt x="4825703" y="564437"/>
                      <a:pt x="4929480" y="634683"/>
                      <a:pt x="4972350" y="741821"/>
                    </a:cubicBezTo>
                    <a:lnTo>
                      <a:pt x="5042482" y="917222"/>
                    </a:lnTo>
                    <a:lnTo>
                      <a:pt x="5233053" y="1361934"/>
                    </a:lnTo>
                    <a:cubicBezTo>
                      <a:pt x="5237728" y="1372839"/>
                      <a:pt x="5236607" y="1385363"/>
                      <a:pt x="5230072" y="1395265"/>
                    </a:cubicBezTo>
                    <a:cubicBezTo>
                      <a:pt x="5223537" y="1405168"/>
                      <a:pt x="5212462" y="1411122"/>
                      <a:pt x="5200597" y="1411111"/>
                    </a:cubicBezTo>
                    <a:lnTo>
                      <a:pt x="5135545" y="1411111"/>
                    </a:lnTo>
                    <a:cubicBezTo>
                      <a:pt x="5079107" y="1411105"/>
                      <a:pt x="5028101" y="1377471"/>
                      <a:pt x="5005864" y="1325598"/>
                    </a:cubicBezTo>
                    <a:lnTo>
                      <a:pt x="4851841" y="966258"/>
                    </a:lnTo>
                    <a:cubicBezTo>
                      <a:pt x="4848596" y="958709"/>
                      <a:pt x="4837236" y="961884"/>
                      <a:pt x="4838365" y="969998"/>
                    </a:cubicBezTo>
                    <a:lnTo>
                      <a:pt x="4901371" y="1411111"/>
                    </a:lnTo>
                    <a:lnTo>
                      <a:pt x="4968752" y="2219607"/>
                    </a:lnTo>
                    <a:cubicBezTo>
                      <a:pt x="4969560" y="2229429"/>
                      <a:pt x="4966223" y="2239141"/>
                      <a:pt x="4959548" y="2246392"/>
                    </a:cubicBezTo>
                    <a:cubicBezTo>
                      <a:pt x="4952874" y="2253643"/>
                      <a:pt x="4943470" y="2257771"/>
                      <a:pt x="4933615" y="2257778"/>
                    </a:cubicBezTo>
                    <a:lnTo>
                      <a:pt x="4879781" y="2257778"/>
                    </a:lnTo>
                    <a:cubicBezTo>
                      <a:pt x="4810799" y="2257786"/>
                      <a:pt x="4751923" y="2207921"/>
                      <a:pt x="4740575" y="2139879"/>
                    </a:cubicBezTo>
                    <a:lnTo>
                      <a:pt x="4626204" y="1452880"/>
                    </a:lnTo>
                    <a:cubicBezTo>
                      <a:pt x="4624864" y="1444978"/>
                      <a:pt x="4613575" y="1444978"/>
                      <a:pt x="4612235" y="1452880"/>
                    </a:cubicBezTo>
                    <a:lnTo>
                      <a:pt x="4497794" y="2139879"/>
                    </a:lnTo>
                    <a:cubicBezTo>
                      <a:pt x="4486442" y="2207948"/>
                      <a:pt x="4427525" y="2257821"/>
                      <a:pt x="4358517" y="2257778"/>
                    </a:cubicBezTo>
                    <a:lnTo>
                      <a:pt x="4304683" y="2257778"/>
                    </a:lnTo>
                    <a:cubicBezTo>
                      <a:pt x="4294828" y="2257771"/>
                      <a:pt x="4285424" y="2253643"/>
                      <a:pt x="4278750" y="2246392"/>
                    </a:cubicBezTo>
                    <a:cubicBezTo>
                      <a:pt x="4272075" y="2239141"/>
                      <a:pt x="4268738" y="2229429"/>
                      <a:pt x="4269546" y="2219607"/>
                    </a:cubicBezTo>
                    <a:lnTo>
                      <a:pt x="4336927" y="1411111"/>
                    </a:lnTo>
                    <a:lnTo>
                      <a:pt x="4399933" y="969998"/>
                    </a:lnTo>
                    <a:moveTo>
                      <a:pt x="5952649" y="0"/>
                    </a:moveTo>
                    <a:cubicBezTo>
                      <a:pt x="5835749" y="0"/>
                      <a:pt x="5740982" y="94766"/>
                      <a:pt x="5740982" y="211667"/>
                    </a:cubicBezTo>
                    <a:lnTo>
                      <a:pt x="5740982" y="282222"/>
                    </a:lnTo>
                    <a:cubicBezTo>
                      <a:pt x="5740982" y="399122"/>
                      <a:pt x="5835749" y="493889"/>
                      <a:pt x="5952649" y="493889"/>
                    </a:cubicBezTo>
                    <a:cubicBezTo>
                      <a:pt x="6069549" y="493889"/>
                      <a:pt x="6164316" y="399122"/>
                      <a:pt x="6164316" y="282222"/>
                    </a:cubicBezTo>
                    <a:lnTo>
                      <a:pt x="6164316" y="211667"/>
                    </a:lnTo>
                    <a:cubicBezTo>
                      <a:pt x="6164316" y="94766"/>
                      <a:pt x="6069549" y="0"/>
                      <a:pt x="5952649" y="0"/>
                    </a:cubicBezTo>
                    <a:moveTo>
                      <a:pt x="5733433" y="969998"/>
                    </a:moveTo>
                    <a:cubicBezTo>
                      <a:pt x="5734632" y="961884"/>
                      <a:pt x="5723202" y="958709"/>
                      <a:pt x="5720027" y="966258"/>
                    </a:cubicBezTo>
                    <a:lnTo>
                      <a:pt x="5566004" y="1325598"/>
                    </a:lnTo>
                    <a:cubicBezTo>
                      <a:pt x="5543748" y="1377518"/>
                      <a:pt x="5492672" y="1411161"/>
                      <a:pt x="5436182" y="1411111"/>
                    </a:cubicBezTo>
                    <a:lnTo>
                      <a:pt x="5371130" y="1411111"/>
                    </a:lnTo>
                    <a:cubicBezTo>
                      <a:pt x="5359265" y="1411122"/>
                      <a:pt x="5348191" y="1405168"/>
                      <a:pt x="5341655" y="1395265"/>
                    </a:cubicBezTo>
                    <a:cubicBezTo>
                      <a:pt x="5335120" y="1385363"/>
                      <a:pt x="5334000" y="1372839"/>
                      <a:pt x="5338674" y="1361934"/>
                    </a:cubicBezTo>
                    <a:lnTo>
                      <a:pt x="5529316" y="917222"/>
                    </a:lnTo>
                    <a:lnTo>
                      <a:pt x="5599448" y="741821"/>
                    </a:lnTo>
                    <a:cubicBezTo>
                      <a:pt x="5642318" y="634683"/>
                      <a:pt x="5746095" y="564437"/>
                      <a:pt x="5861491" y="564444"/>
                    </a:cubicBezTo>
                    <a:lnTo>
                      <a:pt x="6043807" y="564444"/>
                    </a:lnTo>
                    <a:cubicBezTo>
                      <a:pt x="6159203" y="564437"/>
                      <a:pt x="6262980" y="634683"/>
                      <a:pt x="6305850" y="741821"/>
                    </a:cubicBezTo>
                    <a:lnTo>
                      <a:pt x="6375982" y="917222"/>
                    </a:lnTo>
                    <a:lnTo>
                      <a:pt x="6566553" y="1361934"/>
                    </a:lnTo>
                    <a:cubicBezTo>
                      <a:pt x="6571228" y="1372839"/>
                      <a:pt x="6570107" y="1385363"/>
                      <a:pt x="6563572" y="1395265"/>
                    </a:cubicBezTo>
                    <a:cubicBezTo>
                      <a:pt x="6557037" y="1405168"/>
                      <a:pt x="6545962" y="1411122"/>
                      <a:pt x="6534097" y="1411111"/>
                    </a:cubicBezTo>
                    <a:lnTo>
                      <a:pt x="6469045" y="1411111"/>
                    </a:lnTo>
                    <a:cubicBezTo>
                      <a:pt x="6412607" y="1411105"/>
                      <a:pt x="6361601" y="1377471"/>
                      <a:pt x="6339364" y="1325598"/>
                    </a:cubicBezTo>
                    <a:lnTo>
                      <a:pt x="6185341" y="966258"/>
                    </a:lnTo>
                    <a:cubicBezTo>
                      <a:pt x="6182096" y="958709"/>
                      <a:pt x="6170736" y="961884"/>
                      <a:pt x="6171865" y="969998"/>
                    </a:cubicBezTo>
                    <a:lnTo>
                      <a:pt x="6234871" y="1411111"/>
                    </a:lnTo>
                    <a:lnTo>
                      <a:pt x="6302252" y="2219607"/>
                    </a:lnTo>
                    <a:cubicBezTo>
                      <a:pt x="6303060" y="2229429"/>
                      <a:pt x="6299723" y="2239141"/>
                      <a:pt x="6293048" y="2246392"/>
                    </a:cubicBezTo>
                    <a:cubicBezTo>
                      <a:pt x="6286374" y="2253643"/>
                      <a:pt x="6276970" y="2257771"/>
                      <a:pt x="6267115" y="2257778"/>
                    </a:cubicBezTo>
                    <a:lnTo>
                      <a:pt x="6213281" y="2257778"/>
                    </a:lnTo>
                    <a:cubicBezTo>
                      <a:pt x="6144299" y="2257786"/>
                      <a:pt x="6085423" y="2207921"/>
                      <a:pt x="6074075" y="2139879"/>
                    </a:cubicBezTo>
                    <a:lnTo>
                      <a:pt x="5959704" y="1452880"/>
                    </a:lnTo>
                    <a:cubicBezTo>
                      <a:pt x="5958364" y="1444978"/>
                      <a:pt x="5947075" y="1444978"/>
                      <a:pt x="5945735" y="1452880"/>
                    </a:cubicBezTo>
                    <a:lnTo>
                      <a:pt x="5831294" y="2139879"/>
                    </a:lnTo>
                    <a:cubicBezTo>
                      <a:pt x="5819942" y="2207948"/>
                      <a:pt x="5761025" y="2257821"/>
                      <a:pt x="5692017" y="2257778"/>
                    </a:cubicBezTo>
                    <a:lnTo>
                      <a:pt x="5638183" y="2257778"/>
                    </a:lnTo>
                    <a:cubicBezTo>
                      <a:pt x="5628328" y="2257771"/>
                      <a:pt x="5618924" y="2253643"/>
                      <a:pt x="5612250" y="2246392"/>
                    </a:cubicBezTo>
                    <a:cubicBezTo>
                      <a:pt x="5605575" y="2239141"/>
                      <a:pt x="5602238" y="2229429"/>
                      <a:pt x="5603046" y="2219607"/>
                    </a:cubicBezTo>
                    <a:lnTo>
                      <a:pt x="5670427" y="1411111"/>
                    </a:lnTo>
                    <a:lnTo>
                      <a:pt x="5733433" y="969998"/>
                    </a:lnTo>
                    <a:moveTo>
                      <a:pt x="7286149" y="0"/>
                    </a:moveTo>
                    <a:cubicBezTo>
                      <a:pt x="7169248" y="0"/>
                      <a:pt x="7074482" y="94766"/>
                      <a:pt x="7074482" y="211667"/>
                    </a:cubicBezTo>
                    <a:lnTo>
                      <a:pt x="7074482" y="282222"/>
                    </a:lnTo>
                    <a:cubicBezTo>
                      <a:pt x="7074482" y="399122"/>
                      <a:pt x="7169248" y="493889"/>
                      <a:pt x="7286149" y="493889"/>
                    </a:cubicBezTo>
                    <a:cubicBezTo>
                      <a:pt x="7403050" y="493889"/>
                      <a:pt x="7497816" y="399122"/>
                      <a:pt x="7497816" y="282222"/>
                    </a:cubicBezTo>
                    <a:lnTo>
                      <a:pt x="7497816" y="211667"/>
                    </a:lnTo>
                    <a:cubicBezTo>
                      <a:pt x="7497816" y="94766"/>
                      <a:pt x="7403050" y="0"/>
                      <a:pt x="7286149" y="0"/>
                    </a:cubicBezTo>
                    <a:moveTo>
                      <a:pt x="7066933" y="969998"/>
                    </a:moveTo>
                    <a:cubicBezTo>
                      <a:pt x="7068132" y="961884"/>
                      <a:pt x="7056703" y="958709"/>
                      <a:pt x="7053528" y="966258"/>
                    </a:cubicBezTo>
                    <a:lnTo>
                      <a:pt x="6899504" y="1325598"/>
                    </a:lnTo>
                    <a:cubicBezTo>
                      <a:pt x="6877248" y="1377518"/>
                      <a:pt x="6826172" y="1411161"/>
                      <a:pt x="6769682" y="1411111"/>
                    </a:cubicBezTo>
                    <a:lnTo>
                      <a:pt x="6704630" y="1411111"/>
                    </a:lnTo>
                    <a:cubicBezTo>
                      <a:pt x="6692766" y="1411122"/>
                      <a:pt x="6681691" y="1405168"/>
                      <a:pt x="6675155" y="1395265"/>
                    </a:cubicBezTo>
                    <a:cubicBezTo>
                      <a:pt x="6668620" y="1385363"/>
                      <a:pt x="6667500" y="1372839"/>
                      <a:pt x="6672175" y="1361934"/>
                    </a:cubicBezTo>
                    <a:lnTo>
                      <a:pt x="6862816" y="917222"/>
                    </a:lnTo>
                    <a:lnTo>
                      <a:pt x="6932948" y="741821"/>
                    </a:lnTo>
                    <a:cubicBezTo>
                      <a:pt x="6975818" y="634683"/>
                      <a:pt x="7079594" y="564437"/>
                      <a:pt x="7194991" y="564444"/>
                    </a:cubicBezTo>
                    <a:lnTo>
                      <a:pt x="7377307" y="564444"/>
                    </a:lnTo>
                    <a:cubicBezTo>
                      <a:pt x="7492704" y="564437"/>
                      <a:pt x="7596480" y="634683"/>
                      <a:pt x="7639350" y="741821"/>
                    </a:cubicBezTo>
                    <a:lnTo>
                      <a:pt x="7709482" y="917222"/>
                    </a:lnTo>
                    <a:lnTo>
                      <a:pt x="7900053" y="1361934"/>
                    </a:lnTo>
                    <a:cubicBezTo>
                      <a:pt x="7904728" y="1372839"/>
                      <a:pt x="7903607" y="1385363"/>
                      <a:pt x="7897072" y="1395265"/>
                    </a:cubicBezTo>
                    <a:cubicBezTo>
                      <a:pt x="7890537" y="1405168"/>
                      <a:pt x="7879462" y="1411122"/>
                      <a:pt x="7867597" y="1411111"/>
                    </a:cubicBezTo>
                    <a:lnTo>
                      <a:pt x="7802545" y="1411111"/>
                    </a:lnTo>
                    <a:cubicBezTo>
                      <a:pt x="7746107" y="1411105"/>
                      <a:pt x="7695101" y="1377471"/>
                      <a:pt x="7672864" y="1325598"/>
                    </a:cubicBezTo>
                    <a:lnTo>
                      <a:pt x="7518841" y="966258"/>
                    </a:lnTo>
                    <a:cubicBezTo>
                      <a:pt x="7515595" y="958709"/>
                      <a:pt x="7504236" y="961884"/>
                      <a:pt x="7505365" y="969998"/>
                    </a:cubicBezTo>
                    <a:lnTo>
                      <a:pt x="7568371" y="1411111"/>
                    </a:lnTo>
                    <a:lnTo>
                      <a:pt x="7635752" y="2219607"/>
                    </a:lnTo>
                    <a:cubicBezTo>
                      <a:pt x="7636560" y="2229429"/>
                      <a:pt x="7633222" y="2239141"/>
                      <a:pt x="7626548" y="2246392"/>
                    </a:cubicBezTo>
                    <a:cubicBezTo>
                      <a:pt x="7619874" y="2253643"/>
                      <a:pt x="7610470" y="2257771"/>
                      <a:pt x="7600615" y="2257778"/>
                    </a:cubicBezTo>
                    <a:lnTo>
                      <a:pt x="7546781" y="2257778"/>
                    </a:lnTo>
                    <a:cubicBezTo>
                      <a:pt x="7477799" y="2257786"/>
                      <a:pt x="7418922" y="2207921"/>
                      <a:pt x="7407575" y="2139879"/>
                    </a:cubicBezTo>
                    <a:lnTo>
                      <a:pt x="7293204" y="1452880"/>
                    </a:lnTo>
                    <a:cubicBezTo>
                      <a:pt x="7291864" y="1444978"/>
                      <a:pt x="7280575" y="1444978"/>
                      <a:pt x="7279235" y="1452880"/>
                    </a:cubicBezTo>
                    <a:lnTo>
                      <a:pt x="7164794" y="2139879"/>
                    </a:lnTo>
                    <a:cubicBezTo>
                      <a:pt x="7153442" y="2207948"/>
                      <a:pt x="7094525" y="2257821"/>
                      <a:pt x="7025517" y="2257778"/>
                    </a:cubicBezTo>
                    <a:lnTo>
                      <a:pt x="6971683" y="2257778"/>
                    </a:lnTo>
                    <a:cubicBezTo>
                      <a:pt x="6961828" y="2257771"/>
                      <a:pt x="6952424" y="2253643"/>
                      <a:pt x="6945750" y="2246392"/>
                    </a:cubicBezTo>
                    <a:cubicBezTo>
                      <a:pt x="6939076" y="2239141"/>
                      <a:pt x="6935738" y="2229429"/>
                      <a:pt x="6936546" y="2219607"/>
                    </a:cubicBezTo>
                    <a:lnTo>
                      <a:pt x="7003927" y="1411111"/>
                    </a:lnTo>
                    <a:lnTo>
                      <a:pt x="7066933" y="969998"/>
                    </a:lnTo>
                    <a:moveTo>
                      <a:pt x="8619649" y="0"/>
                    </a:moveTo>
                    <a:cubicBezTo>
                      <a:pt x="8502748" y="0"/>
                      <a:pt x="8407982" y="94766"/>
                      <a:pt x="8407982" y="211667"/>
                    </a:cubicBezTo>
                    <a:lnTo>
                      <a:pt x="8407982" y="282222"/>
                    </a:lnTo>
                    <a:cubicBezTo>
                      <a:pt x="8407982" y="399122"/>
                      <a:pt x="8502748" y="493889"/>
                      <a:pt x="8619649" y="493889"/>
                    </a:cubicBezTo>
                    <a:cubicBezTo>
                      <a:pt x="8736550" y="493889"/>
                      <a:pt x="8831316" y="399122"/>
                      <a:pt x="8831316" y="282222"/>
                    </a:cubicBezTo>
                    <a:lnTo>
                      <a:pt x="8831316" y="211667"/>
                    </a:lnTo>
                    <a:cubicBezTo>
                      <a:pt x="8831316" y="94766"/>
                      <a:pt x="8736550" y="0"/>
                      <a:pt x="8619649" y="0"/>
                    </a:cubicBezTo>
                    <a:moveTo>
                      <a:pt x="8400433" y="969998"/>
                    </a:moveTo>
                    <a:cubicBezTo>
                      <a:pt x="8401632" y="961884"/>
                      <a:pt x="8390203" y="958709"/>
                      <a:pt x="8387028" y="966258"/>
                    </a:cubicBezTo>
                    <a:lnTo>
                      <a:pt x="8233004" y="1325598"/>
                    </a:lnTo>
                    <a:cubicBezTo>
                      <a:pt x="8210748" y="1377518"/>
                      <a:pt x="8159672" y="1411161"/>
                      <a:pt x="8103182" y="1411111"/>
                    </a:cubicBezTo>
                    <a:lnTo>
                      <a:pt x="8038130" y="1411111"/>
                    </a:lnTo>
                    <a:cubicBezTo>
                      <a:pt x="8026266" y="1411122"/>
                      <a:pt x="8015191" y="1405168"/>
                      <a:pt x="8008655" y="1395265"/>
                    </a:cubicBezTo>
                    <a:cubicBezTo>
                      <a:pt x="8002120" y="1385363"/>
                      <a:pt x="8001000" y="1372839"/>
                      <a:pt x="8005675" y="1361934"/>
                    </a:cubicBezTo>
                    <a:lnTo>
                      <a:pt x="8196316" y="917222"/>
                    </a:lnTo>
                    <a:lnTo>
                      <a:pt x="8266448" y="741821"/>
                    </a:lnTo>
                    <a:cubicBezTo>
                      <a:pt x="8309318" y="634683"/>
                      <a:pt x="8413094" y="564437"/>
                      <a:pt x="8528491" y="564444"/>
                    </a:cubicBezTo>
                    <a:lnTo>
                      <a:pt x="8710807" y="564444"/>
                    </a:lnTo>
                    <a:cubicBezTo>
                      <a:pt x="8826204" y="564437"/>
                      <a:pt x="8929980" y="634683"/>
                      <a:pt x="8972850" y="741821"/>
                    </a:cubicBezTo>
                    <a:lnTo>
                      <a:pt x="9042982" y="917222"/>
                    </a:lnTo>
                    <a:lnTo>
                      <a:pt x="9233553" y="1361934"/>
                    </a:lnTo>
                    <a:cubicBezTo>
                      <a:pt x="9238228" y="1372839"/>
                      <a:pt x="9237107" y="1385363"/>
                      <a:pt x="9230572" y="1395265"/>
                    </a:cubicBezTo>
                    <a:cubicBezTo>
                      <a:pt x="9224037" y="1405168"/>
                      <a:pt x="9212962" y="1411122"/>
                      <a:pt x="9201097" y="1411111"/>
                    </a:cubicBezTo>
                    <a:lnTo>
                      <a:pt x="9136045" y="1411111"/>
                    </a:lnTo>
                    <a:cubicBezTo>
                      <a:pt x="9079607" y="1411105"/>
                      <a:pt x="9028601" y="1377471"/>
                      <a:pt x="9006364" y="1325598"/>
                    </a:cubicBezTo>
                    <a:lnTo>
                      <a:pt x="8852341" y="966258"/>
                    </a:lnTo>
                    <a:cubicBezTo>
                      <a:pt x="8849095" y="958709"/>
                      <a:pt x="8837736" y="961884"/>
                      <a:pt x="8838865" y="969998"/>
                    </a:cubicBezTo>
                    <a:lnTo>
                      <a:pt x="8901871" y="1411111"/>
                    </a:lnTo>
                    <a:lnTo>
                      <a:pt x="8969252" y="2219607"/>
                    </a:lnTo>
                    <a:cubicBezTo>
                      <a:pt x="8970060" y="2229429"/>
                      <a:pt x="8966722" y="2239141"/>
                      <a:pt x="8960048" y="2246392"/>
                    </a:cubicBezTo>
                    <a:cubicBezTo>
                      <a:pt x="8953374" y="2253643"/>
                      <a:pt x="8943970" y="2257771"/>
                      <a:pt x="8934115" y="2257778"/>
                    </a:cubicBezTo>
                    <a:lnTo>
                      <a:pt x="8880281" y="2257778"/>
                    </a:lnTo>
                    <a:cubicBezTo>
                      <a:pt x="8811299" y="2257786"/>
                      <a:pt x="8752422" y="2207921"/>
                      <a:pt x="8741075" y="2139879"/>
                    </a:cubicBezTo>
                    <a:lnTo>
                      <a:pt x="8626704" y="1452880"/>
                    </a:lnTo>
                    <a:cubicBezTo>
                      <a:pt x="8625364" y="1444978"/>
                      <a:pt x="8614075" y="1444978"/>
                      <a:pt x="8612735" y="1452880"/>
                    </a:cubicBezTo>
                    <a:lnTo>
                      <a:pt x="8498294" y="2139879"/>
                    </a:lnTo>
                    <a:cubicBezTo>
                      <a:pt x="8486942" y="2207948"/>
                      <a:pt x="8428025" y="2257821"/>
                      <a:pt x="8359017" y="2257778"/>
                    </a:cubicBezTo>
                    <a:lnTo>
                      <a:pt x="8305183" y="2257778"/>
                    </a:lnTo>
                    <a:cubicBezTo>
                      <a:pt x="8295328" y="2257771"/>
                      <a:pt x="8285924" y="2253643"/>
                      <a:pt x="8279250" y="2246392"/>
                    </a:cubicBezTo>
                    <a:cubicBezTo>
                      <a:pt x="8272576" y="2239141"/>
                      <a:pt x="8269238" y="2229429"/>
                      <a:pt x="8270046" y="2219607"/>
                    </a:cubicBezTo>
                    <a:lnTo>
                      <a:pt x="8337427" y="1411111"/>
                    </a:lnTo>
                    <a:lnTo>
                      <a:pt x="8400433" y="969998"/>
                    </a:lnTo>
                  </a:path>
                </a:pathLst>
              </a:custGeom>
              <a:solidFill>
                <a:srgbClr val="DCDAD0"/>
              </a:solidFill>
            </p:spPr>
          </p:sp>
        </p:grpSp>
      </p:grpSp>
      <p:grpSp>
        <p:nvGrpSpPr>
          <p:cNvPr id="11" name="Group 11"/>
          <p:cNvGrpSpPr/>
          <p:nvPr/>
        </p:nvGrpSpPr>
        <p:grpSpPr>
          <a:xfrm>
            <a:off x="3350175" y="3932028"/>
            <a:ext cx="423840" cy="1130241"/>
            <a:chOff x="0" y="0"/>
            <a:chExt cx="565121" cy="1506988"/>
          </a:xfrm>
        </p:grpSpPr>
        <p:grpSp>
          <p:nvGrpSpPr>
            <p:cNvPr id="12" name="Group 12"/>
            <p:cNvGrpSpPr>
              <a:grpSpLocks noChangeAspect="1"/>
            </p:cNvGrpSpPr>
            <p:nvPr/>
          </p:nvGrpSpPr>
          <p:grpSpPr>
            <a:xfrm>
              <a:off x="0" y="0"/>
              <a:ext cx="565121" cy="1506988"/>
              <a:chOff x="0" y="0"/>
              <a:chExt cx="1270000" cy="3386667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70000" cy="3373480"/>
              </a:xfrm>
              <a:custGeom>
                <a:avLst/>
                <a:gdLst/>
                <a:ahLst/>
                <a:cxnLst/>
                <a:rect l="l" t="t" r="r" b="b"/>
                <a:pathLst>
                  <a:path w="1270000" h="3373480">
                    <a:moveTo>
                      <a:pt x="158750" y="0"/>
                    </a:moveTo>
                    <a:cubicBezTo>
                      <a:pt x="129525" y="0"/>
                      <a:pt x="105833" y="23692"/>
                      <a:pt x="105833" y="52917"/>
                    </a:cubicBezTo>
                    <a:cubicBezTo>
                      <a:pt x="105833" y="82142"/>
                      <a:pt x="129525" y="105833"/>
                      <a:pt x="158750" y="105833"/>
                    </a:cubicBezTo>
                    <a:lnTo>
                      <a:pt x="317500" y="105833"/>
                    </a:lnTo>
                    <a:lnTo>
                      <a:pt x="317500" y="423333"/>
                    </a:lnTo>
                    <a:lnTo>
                      <a:pt x="52917" y="423333"/>
                    </a:lnTo>
                    <a:cubicBezTo>
                      <a:pt x="23692" y="423333"/>
                      <a:pt x="0" y="447025"/>
                      <a:pt x="0" y="476250"/>
                    </a:cubicBezTo>
                    <a:cubicBezTo>
                      <a:pt x="0" y="505475"/>
                      <a:pt x="23692" y="529167"/>
                      <a:pt x="52917" y="529167"/>
                    </a:cubicBezTo>
                    <a:lnTo>
                      <a:pt x="211667" y="529167"/>
                    </a:lnTo>
                    <a:lnTo>
                      <a:pt x="211667" y="740833"/>
                    </a:lnTo>
                    <a:lnTo>
                      <a:pt x="582083" y="740833"/>
                    </a:lnTo>
                    <a:cubicBezTo>
                      <a:pt x="611308" y="740833"/>
                      <a:pt x="635000" y="764525"/>
                      <a:pt x="635000" y="793750"/>
                    </a:cubicBezTo>
                    <a:cubicBezTo>
                      <a:pt x="635000" y="822975"/>
                      <a:pt x="611308" y="846667"/>
                      <a:pt x="582083" y="846667"/>
                    </a:cubicBezTo>
                    <a:lnTo>
                      <a:pt x="211667" y="846667"/>
                    </a:lnTo>
                    <a:lnTo>
                      <a:pt x="211667" y="1058333"/>
                    </a:lnTo>
                    <a:lnTo>
                      <a:pt x="582083" y="1058333"/>
                    </a:lnTo>
                    <a:cubicBezTo>
                      <a:pt x="611308" y="1058333"/>
                      <a:pt x="635000" y="1082025"/>
                      <a:pt x="635000" y="1111250"/>
                    </a:cubicBezTo>
                    <a:cubicBezTo>
                      <a:pt x="635000" y="1140475"/>
                      <a:pt x="611308" y="1164167"/>
                      <a:pt x="582083" y="1164167"/>
                    </a:cubicBezTo>
                    <a:lnTo>
                      <a:pt x="211667" y="1164167"/>
                    </a:lnTo>
                    <a:lnTo>
                      <a:pt x="211667" y="1375833"/>
                    </a:lnTo>
                    <a:lnTo>
                      <a:pt x="582083" y="1375833"/>
                    </a:lnTo>
                    <a:cubicBezTo>
                      <a:pt x="611308" y="1375833"/>
                      <a:pt x="635000" y="1399525"/>
                      <a:pt x="635000" y="1428750"/>
                    </a:cubicBezTo>
                    <a:cubicBezTo>
                      <a:pt x="635000" y="1457975"/>
                      <a:pt x="611308" y="1481667"/>
                      <a:pt x="582083" y="1481667"/>
                    </a:cubicBezTo>
                    <a:lnTo>
                      <a:pt x="211667" y="1481667"/>
                    </a:lnTo>
                    <a:lnTo>
                      <a:pt x="211667" y="2434167"/>
                    </a:lnTo>
                    <a:cubicBezTo>
                      <a:pt x="211593" y="2647562"/>
                      <a:pt x="370362" y="2827651"/>
                      <a:pt x="582083" y="2854325"/>
                    </a:cubicBezTo>
                    <a:lnTo>
                      <a:pt x="582083" y="3255857"/>
                    </a:lnTo>
                    <a:cubicBezTo>
                      <a:pt x="582101" y="3272283"/>
                      <a:pt x="585942" y="3288479"/>
                      <a:pt x="593302" y="3303164"/>
                    </a:cubicBezTo>
                    <a:lnTo>
                      <a:pt x="625581" y="3367722"/>
                    </a:lnTo>
                    <a:cubicBezTo>
                      <a:pt x="627392" y="3371257"/>
                      <a:pt x="631029" y="3373480"/>
                      <a:pt x="635000" y="3373480"/>
                    </a:cubicBezTo>
                    <a:cubicBezTo>
                      <a:pt x="638971" y="3373480"/>
                      <a:pt x="642608" y="3371257"/>
                      <a:pt x="644419" y="3367722"/>
                    </a:cubicBezTo>
                    <a:lnTo>
                      <a:pt x="676698" y="3303164"/>
                    </a:lnTo>
                    <a:cubicBezTo>
                      <a:pt x="684058" y="3288479"/>
                      <a:pt x="687899" y="3272283"/>
                      <a:pt x="687917" y="3255857"/>
                    </a:cubicBezTo>
                    <a:lnTo>
                      <a:pt x="687917" y="2854219"/>
                    </a:lnTo>
                    <a:cubicBezTo>
                      <a:pt x="899598" y="2827550"/>
                      <a:pt x="1058353" y="2647522"/>
                      <a:pt x="1058333" y="2434167"/>
                    </a:cubicBezTo>
                    <a:lnTo>
                      <a:pt x="1058333" y="529167"/>
                    </a:lnTo>
                    <a:lnTo>
                      <a:pt x="1217083" y="529167"/>
                    </a:lnTo>
                    <a:cubicBezTo>
                      <a:pt x="1246308" y="529167"/>
                      <a:pt x="1270000" y="505475"/>
                      <a:pt x="1270000" y="476250"/>
                    </a:cubicBezTo>
                    <a:cubicBezTo>
                      <a:pt x="1270000" y="447025"/>
                      <a:pt x="1246308" y="423333"/>
                      <a:pt x="1217083" y="423333"/>
                    </a:cubicBezTo>
                    <a:lnTo>
                      <a:pt x="952500" y="423333"/>
                    </a:lnTo>
                    <a:lnTo>
                      <a:pt x="952500" y="105833"/>
                    </a:lnTo>
                    <a:lnTo>
                      <a:pt x="1111250" y="105833"/>
                    </a:lnTo>
                    <a:cubicBezTo>
                      <a:pt x="1140475" y="105833"/>
                      <a:pt x="1164167" y="82142"/>
                      <a:pt x="1164167" y="52917"/>
                    </a:cubicBezTo>
                    <a:cubicBezTo>
                      <a:pt x="1164167" y="23692"/>
                      <a:pt x="1140475" y="0"/>
                      <a:pt x="1111250" y="0"/>
                    </a:cubicBezTo>
                    <a:lnTo>
                      <a:pt x="158750" y="0"/>
                    </a:lnTo>
                  </a:path>
                </a:pathLst>
              </a:custGeom>
              <a:solidFill>
                <a:srgbClr val="DCDAD0"/>
              </a:solidFill>
            </p:spPr>
          </p:sp>
        </p:grpSp>
      </p:grpSp>
      <p:sp>
        <p:nvSpPr>
          <p:cNvPr id="14" name="AutoShape 14"/>
          <p:cNvSpPr/>
          <p:nvPr/>
        </p:nvSpPr>
        <p:spPr>
          <a:xfrm>
            <a:off x="1319463" y="2206193"/>
            <a:ext cx="2030713" cy="0"/>
          </a:xfrm>
          <a:prstGeom prst="line">
            <a:avLst/>
          </a:prstGeom>
          <a:ln w="114300" cap="flat">
            <a:solidFill>
              <a:srgbClr val="2E2C3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319463" y="5726906"/>
            <a:ext cx="4485266" cy="2111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DCDAD0"/>
                </a:solidFill>
                <a:latin typeface="Open Sauce"/>
              </a:rPr>
              <a:t>Providing </a:t>
            </a:r>
            <a:r>
              <a:rPr lang="en-US" sz="2000" u="none">
                <a:solidFill>
                  <a:srgbClr val="DCDAD0"/>
                </a:solidFill>
                <a:latin typeface="Open Sauce"/>
              </a:rPr>
              <a:t>accurate and up-to-date information about the current state of a pandemic, including the number of confirmed cases, deaths, and recoveries.</a:t>
            </a:r>
          </a:p>
          <a:p>
            <a:pPr marL="0" lvl="0" indent="0" algn="ctr">
              <a:lnSpc>
                <a:spcPts val="2800"/>
              </a:lnSpc>
            </a:pPr>
            <a:endParaRPr lang="en-US" sz="2000" u="none">
              <a:solidFill>
                <a:srgbClr val="DCDAD0"/>
              </a:solidFill>
              <a:latin typeface="Open Sauce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610604" y="5726906"/>
            <a:ext cx="5066791" cy="1406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DCDAD0"/>
                </a:solidFill>
                <a:latin typeface="Open Sauce"/>
              </a:rPr>
              <a:t>Providing a central location for individuals to access information and resources related to the pandemic.</a:t>
            </a:r>
          </a:p>
          <a:p>
            <a:pPr marL="0" lvl="0" indent="0" algn="ctr">
              <a:lnSpc>
                <a:spcPts val="2800"/>
              </a:lnSpc>
            </a:pPr>
            <a:endParaRPr lang="en-US" sz="2000">
              <a:solidFill>
                <a:srgbClr val="DCDAD0"/>
              </a:solidFill>
              <a:latin typeface="Open Sauce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2192509" y="5726906"/>
            <a:ext cx="5066791" cy="1758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DCDAD0"/>
                </a:solidFill>
                <a:latin typeface="Open Sauce"/>
              </a:rPr>
              <a:t>Providing resources and guid</a:t>
            </a:r>
            <a:r>
              <a:rPr lang="en-US" sz="2000" u="none">
                <a:solidFill>
                  <a:srgbClr val="DCDAD0"/>
                </a:solidFill>
                <a:latin typeface="Open Sauce"/>
              </a:rPr>
              <a:t>ance for individuals and communities to protect themselves and reduce the spread of the disease.</a:t>
            </a:r>
          </a:p>
          <a:p>
            <a:pPr marL="0" lvl="0" indent="0" algn="ctr">
              <a:lnSpc>
                <a:spcPts val="2800"/>
              </a:lnSpc>
            </a:pPr>
            <a:endParaRPr lang="en-US" sz="2000" u="none">
              <a:solidFill>
                <a:srgbClr val="DCDAD0"/>
              </a:solidFill>
              <a:latin typeface="Open Sauce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73024" y="935874"/>
            <a:ext cx="4631705" cy="1021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259"/>
              </a:lnSpc>
            </a:pPr>
            <a:r>
              <a:rPr lang="en-US" sz="5899">
                <a:solidFill>
                  <a:srgbClr val="F1E9E9"/>
                </a:solidFill>
                <a:latin typeface="Open Sauce"/>
              </a:rPr>
              <a:t>Objectives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8539138" y="4013259"/>
            <a:ext cx="1209724" cy="967780"/>
            <a:chOff x="0" y="0"/>
            <a:chExt cx="1612966" cy="1290373"/>
          </a:xfrm>
        </p:grpSpPr>
        <p:grpSp>
          <p:nvGrpSpPr>
            <p:cNvPr id="20" name="Group 20"/>
            <p:cNvGrpSpPr>
              <a:grpSpLocks noChangeAspect="1"/>
            </p:cNvGrpSpPr>
            <p:nvPr/>
          </p:nvGrpSpPr>
          <p:grpSpPr>
            <a:xfrm>
              <a:off x="0" y="0"/>
              <a:ext cx="1612966" cy="1290373"/>
              <a:chOff x="0" y="0"/>
              <a:chExt cx="1270000" cy="10160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270000" cy="1016000"/>
              </a:xfrm>
              <a:custGeom>
                <a:avLst/>
                <a:gdLst/>
                <a:ahLst/>
                <a:cxnLst/>
                <a:rect l="l" t="t" r="r" b="b"/>
                <a:pathLst>
                  <a:path w="1270000" h="1016000">
                    <a:moveTo>
                      <a:pt x="698500" y="402167"/>
                    </a:moveTo>
                    <a:cubicBezTo>
                      <a:pt x="698500" y="396553"/>
                      <a:pt x="696270" y="391169"/>
                      <a:pt x="692300" y="387200"/>
                    </a:cubicBezTo>
                    <a:cubicBezTo>
                      <a:pt x="688331" y="383230"/>
                      <a:pt x="682947" y="381000"/>
                      <a:pt x="677333" y="381000"/>
                    </a:cubicBezTo>
                    <a:lnTo>
                      <a:pt x="592667" y="381000"/>
                    </a:lnTo>
                    <a:cubicBezTo>
                      <a:pt x="587053" y="381000"/>
                      <a:pt x="581669" y="383230"/>
                      <a:pt x="577700" y="387200"/>
                    </a:cubicBezTo>
                    <a:cubicBezTo>
                      <a:pt x="573730" y="391169"/>
                      <a:pt x="571500" y="396553"/>
                      <a:pt x="571500" y="402167"/>
                    </a:cubicBezTo>
                    <a:lnTo>
                      <a:pt x="571500" y="486833"/>
                    </a:lnTo>
                    <a:cubicBezTo>
                      <a:pt x="571500" y="492447"/>
                      <a:pt x="569270" y="497831"/>
                      <a:pt x="565300" y="501800"/>
                    </a:cubicBezTo>
                    <a:cubicBezTo>
                      <a:pt x="561331" y="505770"/>
                      <a:pt x="555947" y="508000"/>
                      <a:pt x="550333" y="508000"/>
                    </a:cubicBezTo>
                    <a:lnTo>
                      <a:pt x="465667" y="508000"/>
                    </a:lnTo>
                    <a:cubicBezTo>
                      <a:pt x="460053" y="508000"/>
                      <a:pt x="454669" y="510230"/>
                      <a:pt x="450700" y="514200"/>
                    </a:cubicBezTo>
                    <a:cubicBezTo>
                      <a:pt x="446730" y="518169"/>
                      <a:pt x="444500" y="523553"/>
                      <a:pt x="444500" y="529167"/>
                    </a:cubicBezTo>
                    <a:lnTo>
                      <a:pt x="444500" y="613833"/>
                    </a:lnTo>
                    <a:cubicBezTo>
                      <a:pt x="444500" y="619447"/>
                      <a:pt x="446730" y="624831"/>
                      <a:pt x="450700" y="628800"/>
                    </a:cubicBezTo>
                    <a:cubicBezTo>
                      <a:pt x="454669" y="632770"/>
                      <a:pt x="460053" y="635000"/>
                      <a:pt x="465667" y="635000"/>
                    </a:cubicBezTo>
                    <a:lnTo>
                      <a:pt x="550333" y="635000"/>
                    </a:lnTo>
                    <a:cubicBezTo>
                      <a:pt x="555947" y="635000"/>
                      <a:pt x="561331" y="637230"/>
                      <a:pt x="565300" y="641200"/>
                    </a:cubicBezTo>
                    <a:cubicBezTo>
                      <a:pt x="569270" y="645169"/>
                      <a:pt x="571500" y="650553"/>
                      <a:pt x="571500" y="656167"/>
                    </a:cubicBezTo>
                    <a:lnTo>
                      <a:pt x="571500" y="740833"/>
                    </a:lnTo>
                    <a:cubicBezTo>
                      <a:pt x="571500" y="746447"/>
                      <a:pt x="573730" y="751831"/>
                      <a:pt x="577700" y="755800"/>
                    </a:cubicBezTo>
                    <a:cubicBezTo>
                      <a:pt x="581669" y="759770"/>
                      <a:pt x="587053" y="762000"/>
                      <a:pt x="592667" y="762000"/>
                    </a:cubicBezTo>
                    <a:lnTo>
                      <a:pt x="677333" y="762000"/>
                    </a:lnTo>
                    <a:cubicBezTo>
                      <a:pt x="682947" y="762000"/>
                      <a:pt x="688331" y="759770"/>
                      <a:pt x="692300" y="755800"/>
                    </a:cubicBezTo>
                    <a:cubicBezTo>
                      <a:pt x="696270" y="751831"/>
                      <a:pt x="698500" y="746447"/>
                      <a:pt x="698500" y="740833"/>
                    </a:cubicBezTo>
                    <a:lnTo>
                      <a:pt x="698500" y="656167"/>
                    </a:lnTo>
                    <a:cubicBezTo>
                      <a:pt x="698500" y="650553"/>
                      <a:pt x="700730" y="645169"/>
                      <a:pt x="704700" y="641200"/>
                    </a:cubicBezTo>
                    <a:cubicBezTo>
                      <a:pt x="708669" y="637230"/>
                      <a:pt x="714053" y="635000"/>
                      <a:pt x="719667" y="635000"/>
                    </a:cubicBezTo>
                    <a:lnTo>
                      <a:pt x="804333" y="635000"/>
                    </a:lnTo>
                    <a:cubicBezTo>
                      <a:pt x="809947" y="635000"/>
                      <a:pt x="815331" y="632770"/>
                      <a:pt x="819300" y="628800"/>
                    </a:cubicBezTo>
                    <a:cubicBezTo>
                      <a:pt x="823270" y="624831"/>
                      <a:pt x="825500" y="619447"/>
                      <a:pt x="825500" y="613833"/>
                    </a:cubicBezTo>
                    <a:lnTo>
                      <a:pt x="825500" y="529167"/>
                    </a:lnTo>
                    <a:cubicBezTo>
                      <a:pt x="825500" y="523553"/>
                      <a:pt x="823270" y="518169"/>
                      <a:pt x="819300" y="514200"/>
                    </a:cubicBezTo>
                    <a:cubicBezTo>
                      <a:pt x="815331" y="510230"/>
                      <a:pt x="809947" y="508000"/>
                      <a:pt x="804333" y="508000"/>
                    </a:cubicBezTo>
                    <a:lnTo>
                      <a:pt x="719667" y="508000"/>
                    </a:lnTo>
                    <a:cubicBezTo>
                      <a:pt x="714053" y="508000"/>
                      <a:pt x="708669" y="505770"/>
                      <a:pt x="704700" y="501800"/>
                    </a:cubicBezTo>
                    <a:cubicBezTo>
                      <a:pt x="700730" y="497831"/>
                      <a:pt x="698500" y="492447"/>
                      <a:pt x="698500" y="486833"/>
                    </a:cubicBezTo>
                    <a:lnTo>
                      <a:pt x="698500" y="402167"/>
                    </a:lnTo>
                    <a:close/>
                    <a:moveTo>
                      <a:pt x="465667" y="84667"/>
                    </a:moveTo>
                    <a:lnTo>
                      <a:pt x="465667" y="127000"/>
                    </a:lnTo>
                    <a:lnTo>
                      <a:pt x="84667" y="127000"/>
                    </a:lnTo>
                    <a:cubicBezTo>
                      <a:pt x="37907" y="127000"/>
                      <a:pt x="0" y="164907"/>
                      <a:pt x="0" y="211667"/>
                    </a:cubicBezTo>
                    <a:lnTo>
                      <a:pt x="0" y="931333"/>
                    </a:lnTo>
                    <a:cubicBezTo>
                      <a:pt x="0" y="978093"/>
                      <a:pt x="37907" y="1016000"/>
                      <a:pt x="84667" y="1016000"/>
                    </a:cubicBezTo>
                    <a:lnTo>
                      <a:pt x="1185333" y="1016000"/>
                    </a:lnTo>
                    <a:cubicBezTo>
                      <a:pt x="1232093" y="1016000"/>
                      <a:pt x="1270000" y="978093"/>
                      <a:pt x="1270000" y="931333"/>
                    </a:cubicBezTo>
                    <a:lnTo>
                      <a:pt x="1270000" y="211667"/>
                    </a:lnTo>
                    <a:cubicBezTo>
                      <a:pt x="1270000" y="164907"/>
                      <a:pt x="1232093" y="127000"/>
                      <a:pt x="1185333" y="127000"/>
                    </a:cubicBezTo>
                    <a:lnTo>
                      <a:pt x="804333" y="127000"/>
                    </a:lnTo>
                    <a:lnTo>
                      <a:pt x="804333" y="84667"/>
                    </a:lnTo>
                    <a:cubicBezTo>
                      <a:pt x="804333" y="37907"/>
                      <a:pt x="766427" y="0"/>
                      <a:pt x="719667" y="0"/>
                    </a:cubicBezTo>
                    <a:lnTo>
                      <a:pt x="550333" y="0"/>
                    </a:lnTo>
                    <a:cubicBezTo>
                      <a:pt x="503573" y="0"/>
                      <a:pt x="465667" y="37907"/>
                      <a:pt x="465667" y="84667"/>
                    </a:cubicBezTo>
                    <a:close/>
                    <a:moveTo>
                      <a:pt x="719667" y="84667"/>
                    </a:moveTo>
                    <a:lnTo>
                      <a:pt x="719667" y="127000"/>
                    </a:lnTo>
                    <a:lnTo>
                      <a:pt x="550333" y="127000"/>
                    </a:lnTo>
                    <a:lnTo>
                      <a:pt x="550333" y="84667"/>
                    </a:lnTo>
                    <a:lnTo>
                      <a:pt x="719667" y="84667"/>
                    </a:lnTo>
                    <a:close/>
                    <a:moveTo>
                      <a:pt x="190500" y="211667"/>
                    </a:moveTo>
                    <a:cubicBezTo>
                      <a:pt x="196114" y="211667"/>
                      <a:pt x="201498" y="213897"/>
                      <a:pt x="205467" y="217866"/>
                    </a:cubicBezTo>
                    <a:cubicBezTo>
                      <a:pt x="209437" y="221836"/>
                      <a:pt x="211667" y="227220"/>
                      <a:pt x="211667" y="232833"/>
                    </a:cubicBezTo>
                    <a:lnTo>
                      <a:pt x="211667" y="910167"/>
                    </a:lnTo>
                    <a:cubicBezTo>
                      <a:pt x="211615" y="921820"/>
                      <a:pt x="202153" y="931239"/>
                      <a:pt x="190500" y="931239"/>
                    </a:cubicBezTo>
                    <a:cubicBezTo>
                      <a:pt x="178847" y="931239"/>
                      <a:pt x="169385" y="921820"/>
                      <a:pt x="169333" y="910167"/>
                    </a:cubicBezTo>
                    <a:lnTo>
                      <a:pt x="169333" y="232833"/>
                    </a:lnTo>
                    <a:cubicBezTo>
                      <a:pt x="169333" y="227220"/>
                      <a:pt x="171563" y="221836"/>
                      <a:pt x="175533" y="217866"/>
                    </a:cubicBezTo>
                    <a:cubicBezTo>
                      <a:pt x="179502" y="213897"/>
                      <a:pt x="184886" y="211667"/>
                      <a:pt x="190500" y="211667"/>
                    </a:cubicBezTo>
                    <a:close/>
                    <a:moveTo>
                      <a:pt x="1058333" y="232833"/>
                    </a:moveTo>
                    <a:cubicBezTo>
                      <a:pt x="1058385" y="221180"/>
                      <a:pt x="1067847" y="211761"/>
                      <a:pt x="1079500" y="211761"/>
                    </a:cubicBezTo>
                    <a:cubicBezTo>
                      <a:pt x="1091153" y="211761"/>
                      <a:pt x="1100615" y="221180"/>
                      <a:pt x="1100667" y="232833"/>
                    </a:cubicBezTo>
                    <a:lnTo>
                      <a:pt x="1100667" y="910167"/>
                    </a:lnTo>
                    <a:cubicBezTo>
                      <a:pt x="1100615" y="921820"/>
                      <a:pt x="1091153" y="931239"/>
                      <a:pt x="1079500" y="931239"/>
                    </a:cubicBezTo>
                    <a:cubicBezTo>
                      <a:pt x="1067847" y="931239"/>
                      <a:pt x="1058385" y="921820"/>
                      <a:pt x="1058333" y="910167"/>
                    </a:cubicBezTo>
                    <a:lnTo>
                      <a:pt x="1058333" y="232833"/>
                    </a:lnTo>
                    <a:close/>
                    <a:moveTo>
                      <a:pt x="677333" y="338667"/>
                    </a:moveTo>
                    <a:cubicBezTo>
                      <a:pt x="712403" y="338667"/>
                      <a:pt x="740833" y="367097"/>
                      <a:pt x="740833" y="402167"/>
                    </a:cubicBezTo>
                    <a:lnTo>
                      <a:pt x="740833" y="465667"/>
                    </a:lnTo>
                    <a:lnTo>
                      <a:pt x="804333" y="465667"/>
                    </a:lnTo>
                    <a:cubicBezTo>
                      <a:pt x="821175" y="465667"/>
                      <a:pt x="837326" y="472357"/>
                      <a:pt x="849235" y="484265"/>
                    </a:cubicBezTo>
                    <a:cubicBezTo>
                      <a:pt x="861143" y="496174"/>
                      <a:pt x="867833" y="512325"/>
                      <a:pt x="867833" y="529167"/>
                    </a:cubicBezTo>
                    <a:lnTo>
                      <a:pt x="867833" y="613833"/>
                    </a:lnTo>
                    <a:cubicBezTo>
                      <a:pt x="867833" y="630675"/>
                      <a:pt x="861143" y="646826"/>
                      <a:pt x="849235" y="658735"/>
                    </a:cubicBezTo>
                    <a:cubicBezTo>
                      <a:pt x="837326" y="670643"/>
                      <a:pt x="821175" y="677333"/>
                      <a:pt x="804333" y="677333"/>
                    </a:cubicBezTo>
                    <a:lnTo>
                      <a:pt x="740833" y="677333"/>
                    </a:lnTo>
                    <a:lnTo>
                      <a:pt x="740833" y="740833"/>
                    </a:lnTo>
                    <a:cubicBezTo>
                      <a:pt x="740833" y="775903"/>
                      <a:pt x="712403" y="804333"/>
                      <a:pt x="677333" y="804333"/>
                    </a:cubicBezTo>
                    <a:lnTo>
                      <a:pt x="592667" y="804333"/>
                    </a:lnTo>
                    <a:cubicBezTo>
                      <a:pt x="557597" y="804333"/>
                      <a:pt x="529167" y="775903"/>
                      <a:pt x="529167" y="740833"/>
                    </a:cubicBezTo>
                    <a:lnTo>
                      <a:pt x="529167" y="677333"/>
                    </a:lnTo>
                    <a:lnTo>
                      <a:pt x="465667" y="677333"/>
                    </a:lnTo>
                    <a:cubicBezTo>
                      <a:pt x="448825" y="677333"/>
                      <a:pt x="432674" y="670643"/>
                      <a:pt x="420765" y="658735"/>
                    </a:cubicBezTo>
                    <a:cubicBezTo>
                      <a:pt x="408857" y="646826"/>
                      <a:pt x="402167" y="630675"/>
                      <a:pt x="402167" y="613833"/>
                    </a:cubicBezTo>
                    <a:lnTo>
                      <a:pt x="402167" y="529167"/>
                    </a:lnTo>
                    <a:cubicBezTo>
                      <a:pt x="402167" y="512325"/>
                      <a:pt x="408857" y="496174"/>
                      <a:pt x="420765" y="484265"/>
                    </a:cubicBezTo>
                    <a:cubicBezTo>
                      <a:pt x="432674" y="472357"/>
                      <a:pt x="448825" y="465667"/>
                      <a:pt x="465667" y="465667"/>
                    </a:cubicBezTo>
                    <a:lnTo>
                      <a:pt x="529167" y="465667"/>
                    </a:lnTo>
                    <a:lnTo>
                      <a:pt x="529167" y="402167"/>
                    </a:lnTo>
                    <a:cubicBezTo>
                      <a:pt x="529167" y="367097"/>
                      <a:pt x="557597" y="338667"/>
                      <a:pt x="592667" y="338667"/>
                    </a:cubicBezTo>
                    <a:lnTo>
                      <a:pt x="677333" y="338667"/>
                    </a:lnTo>
                    <a:close/>
                  </a:path>
                </a:pathLst>
              </a:custGeom>
              <a:solidFill>
                <a:srgbClr val="DCDAD0"/>
              </a:solidFill>
            </p:spPr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 t="37" b="3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rot="-10800000" flipH="1">
            <a:off x="12111940" y="0"/>
            <a:ext cx="6176060" cy="4114800"/>
          </a:xfrm>
          <a:custGeom>
            <a:avLst/>
            <a:gdLst/>
            <a:ahLst/>
            <a:cxnLst/>
            <a:rect l="l" t="t" r="r" b="b"/>
            <a:pathLst>
              <a:path w="6176060" h="4114800">
                <a:moveTo>
                  <a:pt x="6176060" y="0"/>
                </a:moveTo>
                <a:lnTo>
                  <a:pt x="0" y="0"/>
                </a:lnTo>
                <a:lnTo>
                  <a:pt x="0" y="4114800"/>
                </a:lnTo>
                <a:lnTo>
                  <a:pt x="6176060" y="4114800"/>
                </a:lnTo>
                <a:lnTo>
                  <a:pt x="6176060" y="0"/>
                </a:lnTo>
                <a:close/>
              </a:path>
            </a:pathLst>
          </a:custGeom>
          <a:blipFill>
            <a:blip r:embed="rId3" cstate="print">
              <a:alphaModFix amt="6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774088" y="1305154"/>
            <a:ext cx="13708378" cy="7362710"/>
          </a:xfrm>
          <a:custGeom>
            <a:avLst/>
            <a:gdLst/>
            <a:ahLst/>
            <a:cxnLst/>
            <a:rect l="l" t="t" r="r" b="b"/>
            <a:pathLst>
              <a:path w="13708378" h="7362710">
                <a:moveTo>
                  <a:pt x="0" y="0"/>
                </a:moveTo>
                <a:lnTo>
                  <a:pt x="13708377" y="0"/>
                </a:lnTo>
                <a:lnTo>
                  <a:pt x="13708377" y="7362710"/>
                </a:lnTo>
                <a:lnTo>
                  <a:pt x="0" y="7362710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print"/>
            <a:stretch>
              <a:fillRect b="-426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-2653402" y="3819525"/>
            <a:ext cx="8763791" cy="1552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59"/>
              </a:lnSpc>
            </a:pPr>
            <a:r>
              <a:rPr lang="en-US" sz="8299">
                <a:solidFill>
                  <a:srgbClr val="FFFFFF"/>
                </a:solidFill>
                <a:latin typeface="Mont Bold Bold"/>
              </a:rPr>
              <a:t>ERD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/>
          <a:srcRect l="5555" r="555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6746051" y="1404842"/>
            <a:ext cx="9580315" cy="3366695"/>
          </a:xfrm>
          <a:custGeom>
            <a:avLst/>
            <a:gdLst/>
            <a:ahLst/>
            <a:cxnLst/>
            <a:rect l="l" t="t" r="r" b="b"/>
            <a:pathLst>
              <a:path w="9580315" h="3366695">
                <a:moveTo>
                  <a:pt x="0" y="0"/>
                </a:moveTo>
                <a:lnTo>
                  <a:pt x="9580315" y="0"/>
                </a:lnTo>
                <a:lnTo>
                  <a:pt x="9580315" y="3366694"/>
                </a:lnTo>
                <a:lnTo>
                  <a:pt x="0" y="336669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 l="-20754" r="-258585" b="-52833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939635" y="6057790"/>
            <a:ext cx="3549734" cy="3200510"/>
          </a:xfrm>
          <a:custGeom>
            <a:avLst/>
            <a:gdLst/>
            <a:ahLst/>
            <a:cxnLst/>
            <a:rect l="l" t="t" r="r" b="b"/>
            <a:pathLst>
              <a:path w="3549734" h="3200510">
                <a:moveTo>
                  <a:pt x="0" y="0"/>
                </a:moveTo>
                <a:lnTo>
                  <a:pt x="3549735" y="0"/>
                </a:lnTo>
                <a:lnTo>
                  <a:pt x="3549735" y="3200510"/>
                </a:lnTo>
                <a:lnTo>
                  <a:pt x="0" y="320051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 l="-845462" t="-68684" r="-56228" b="-478004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489370" y="6057790"/>
            <a:ext cx="7219884" cy="3200510"/>
          </a:xfrm>
          <a:custGeom>
            <a:avLst/>
            <a:gdLst/>
            <a:ahLst/>
            <a:cxnLst/>
            <a:rect l="l" t="t" r="r" b="b"/>
            <a:pathLst>
              <a:path w="7219884" h="3200510">
                <a:moveTo>
                  <a:pt x="0" y="0"/>
                </a:moveTo>
                <a:lnTo>
                  <a:pt x="7219883" y="0"/>
                </a:lnTo>
                <a:lnTo>
                  <a:pt x="7219883" y="3200510"/>
                </a:lnTo>
                <a:lnTo>
                  <a:pt x="0" y="320051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 l="-85709" t="-101666" r="-32593" b="-75342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-1722074" y="5038725"/>
            <a:ext cx="8232211" cy="1019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Mont Bold Bold"/>
              </a:rPr>
              <a:t>Stats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209040" y="385777"/>
            <a:ext cx="8232211" cy="1019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Mont Bold Bold"/>
              </a:rPr>
              <a:t>Admin Portal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82070" y="6734811"/>
            <a:ext cx="4138408" cy="41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FFFFFF"/>
                </a:solidFill>
                <a:latin typeface="Telegraf"/>
              </a:rPr>
              <a:t>Stored Procedures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367679" y="5415719"/>
            <a:ext cx="967190" cy="965981"/>
            <a:chOff x="0" y="0"/>
            <a:chExt cx="1289587" cy="1287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89587" cy="1287975"/>
            </a:xfrm>
            <a:custGeom>
              <a:avLst/>
              <a:gdLst/>
              <a:ahLst/>
              <a:cxnLst/>
              <a:rect l="l" t="t" r="r" b="b"/>
              <a:pathLst>
                <a:path w="1289587" h="1287975">
                  <a:moveTo>
                    <a:pt x="0" y="0"/>
                  </a:moveTo>
                  <a:lnTo>
                    <a:pt x="1289587" y="0"/>
                  </a:lnTo>
                  <a:lnTo>
                    <a:pt x="1289587" y="1287975"/>
                  </a:lnTo>
                  <a:lnTo>
                    <a:pt x="0" y="12879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/>
              <a:stretch>
                <a:fillRect/>
              </a:stretch>
            </a:blipFill>
          </p:spPr>
        </p:sp>
        <p:sp>
          <p:nvSpPr>
            <p:cNvPr id="5" name="TextBox 5"/>
            <p:cNvSpPr txBox="1"/>
            <p:nvPr/>
          </p:nvSpPr>
          <p:spPr>
            <a:xfrm>
              <a:off x="257897" y="277275"/>
              <a:ext cx="773794" cy="66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99"/>
                </a:lnSpc>
              </a:pPr>
              <a:r>
                <a:rPr lang="en-US" sz="2999">
                  <a:solidFill>
                    <a:srgbClr val="191919"/>
                  </a:solidFill>
                  <a:latin typeface="Telegraf Bold Bold"/>
                </a:rPr>
                <a:t>1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816402" y="5607006"/>
            <a:ext cx="580345" cy="516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</a:pPr>
            <a:r>
              <a:rPr lang="en-US" sz="2999">
                <a:solidFill>
                  <a:srgbClr val="191919"/>
                </a:solidFill>
                <a:latin typeface="Telegraf Bold Bold"/>
              </a:rPr>
              <a:t>2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225798" y="5452525"/>
            <a:ext cx="967190" cy="963600"/>
            <a:chOff x="0" y="0"/>
            <a:chExt cx="1289587" cy="1284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9587" cy="1284800"/>
            </a:xfrm>
            <a:custGeom>
              <a:avLst/>
              <a:gdLst/>
              <a:ahLst/>
              <a:cxnLst/>
              <a:rect l="l" t="t" r="r" b="b"/>
              <a:pathLst>
                <a:path w="1289587" h="1284800">
                  <a:moveTo>
                    <a:pt x="0" y="0"/>
                  </a:moveTo>
                  <a:lnTo>
                    <a:pt x="1289587" y="0"/>
                  </a:lnTo>
                  <a:lnTo>
                    <a:pt x="1289587" y="1284800"/>
                  </a:lnTo>
                  <a:lnTo>
                    <a:pt x="0" y="1284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/>
              <a:stretch>
                <a:fillRect t="-123" b="-123"/>
              </a:stretch>
            </a:blipFill>
          </p:spPr>
        </p:sp>
        <p:sp>
          <p:nvSpPr>
            <p:cNvPr id="9" name="TextBox 9"/>
            <p:cNvSpPr txBox="1"/>
            <p:nvPr/>
          </p:nvSpPr>
          <p:spPr>
            <a:xfrm>
              <a:off x="257897" y="277275"/>
              <a:ext cx="773794" cy="663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99"/>
                </a:lnSpc>
              </a:pPr>
              <a:r>
                <a:rPr lang="en-US" sz="2999">
                  <a:solidFill>
                    <a:srgbClr val="191919"/>
                  </a:solidFill>
                  <a:latin typeface="Telegraf Bold Bold"/>
                </a:rPr>
                <a:t>2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640189" y="6734811"/>
            <a:ext cx="4138408" cy="41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FFFFFF"/>
                </a:solidFill>
                <a:latin typeface="Telegraf"/>
              </a:rPr>
              <a:t>Views</a:t>
            </a:r>
          </a:p>
        </p:txBody>
      </p:sp>
      <p:sp>
        <p:nvSpPr>
          <p:cNvPr id="11" name="Freeform 11"/>
          <p:cNvSpPr/>
          <p:nvPr/>
        </p:nvSpPr>
        <p:spPr>
          <a:xfrm>
            <a:off x="-2174584" y="-2044470"/>
            <a:ext cx="3557378" cy="4088940"/>
          </a:xfrm>
          <a:custGeom>
            <a:avLst/>
            <a:gdLst/>
            <a:ahLst/>
            <a:cxnLst/>
            <a:rect l="l" t="t" r="r" b="b"/>
            <a:pathLst>
              <a:path w="3557378" h="4088940">
                <a:moveTo>
                  <a:pt x="0" y="0"/>
                </a:moveTo>
                <a:lnTo>
                  <a:pt x="3557378" y="0"/>
                </a:lnTo>
                <a:lnTo>
                  <a:pt x="3557378" y="4088940"/>
                </a:lnTo>
                <a:lnTo>
                  <a:pt x="0" y="40889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419863" y="-1328692"/>
            <a:ext cx="3718968" cy="3058851"/>
          </a:xfrm>
          <a:custGeom>
            <a:avLst/>
            <a:gdLst/>
            <a:ahLst/>
            <a:cxnLst/>
            <a:rect l="l" t="t" r="r" b="b"/>
            <a:pathLst>
              <a:path w="3718968" h="3058851">
                <a:moveTo>
                  <a:pt x="0" y="0"/>
                </a:moveTo>
                <a:lnTo>
                  <a:pt x="3718969" y="0"/>
                </a:lnTo>
                <a:lnTo>
                  <a:pt x="3718969" y="3058852"/>
                </a:lnTo>
                <a:lnTo>
                  <a:pt x="0" y="3058852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13" name="AutoShape 13"/>
          <p:cNvSpPr/>
          <p:nvPr/>
        </p:nvSpPr>
        <p:spPr>
          <a:xfrm rot="5400000">
            <a:off x="7237683" y="6574148"/>
            <a:ext cx="372826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50494" y="4729068"/>
            <a:ext cx="18228853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50494" y="8443040"/>
            <a:ext cx="18228853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 rot="5400000">
            <a:off x="7305554" y="6574148"/>
            <a:ext cx="3728260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Freeform 17"/>
          <p:cNvSpPr/>
          <p:nvPr/>
        </p:nvSpPr>
        <p:spPr>
          <a:xfrm>
            <a:off x="7149400" y="9032656"/>
            <a:ext cx="3334004" cy="3317334"/>
          </a:xfrm>
          <a:custGeom>
            <a:avLst/>
            <a:gdLst/>
            <a:ahLst/>
            <a:cxnLst/>
            <a:rect l="l" t="t" r="r" b="b"/>
            <a:pathLst>
              <a:path w="3334004" h="3317334">
                <a:moveTo>
                  <a:pt x="0" y="0"/>
                </a:moveTo>
                <a:lnTo>
                  <a:pt x="3334005" y="0"/>
                </a:lnTo>
                <a:lnTo>
                  <a:pt x="3334005" y="3317334"/>
                </a:lnTo>
                <a:lnTo>
                  <a:pt x="0" y="3317334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print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6988959" y="1473105"/>
            <a:ext cx="4747260" cy="3384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FFFFFF"/>
                </a:solidFill>
                <a:latin typeface="Mont Bold Bold"/>
              </a:rPr>
              <a:t>Other</a:t>
            </a:r>
          </a:p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FFFFFF"/>
                </a:solidFill>
                <a:latin typeface="Mont Bold Bold"/>
              </a:rPr>
              <a:t>Features</a:t>
            </a:r>
          </a:p>
          <a:p>
            <a:pPr algn="ctr">
              <a:lnSpc>
                <a:spcPts val="8000"/>
              </a:lnSpc>
              <a:spcBef>
                <a:spcPct val="0"/>
              </a:spcBef>
            </a:pPr>
            <a:endParaRPr lang="en-US" sz="8000">
              <a:solidFill>
                <a:srgbClr val="FFFFFF"/>
              </a:solidFill>
              <a:latin typeface="Mont Bold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54131" y="5143500"/>
            <a:ext cx="11633869" cy="5143500"/>
            <a:chOff x="0" y="0"/>
            <a:chExt cx="3064064" cy="1354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64064" cy="1354667"/>
            </a:xfrm>
            <a:custGeom>
              <a:avLst/>
              <a:gdLst/>
              <a:ahLst/>
              <a:cxnLst/>
              <a:rect l="l" t="t" r="r" b="b"/>
              <a:pathLst>
                <a:path w="3064064" h="1354667">
                  <a:moveTo>
                    <a:pt x="33939" y="0"/>
                  </a:moveTo>
                  <a:lnTo>
                    <a:pt x="3030126" y="0"/>
                  </a:lnTo>
                  <a:cubicBezTo>
                    <a:pt x="3039127" y="0"/>
                    <a:pt x="3047759" y="3576"/>
                    <a:pt x="3054124" y="9940"/>
                  </a:cubicBezTo>
                  <a:cubicBezTo>
                    <a:pt x="3060489" y="16305"/>
                    <a:pt x="3064064" y="24938"/>
                    <a:pt x="3064064" y="33939"/>
                  </a:cubicBezTo>
                  <a:lnTo>
                    <a:pt x="3064064" y="1320728"/>
                  </a:lnTo>
                  <a:cubicBezTo>
                    <a:pt x="3064064" y="1329729"/>
                    <a:pt x="3060489" y="1338362"/>
                    <a:pt x="3054124" y="1344726"/>
                  </a:cubicBezTo>
                  <a:cubicBezTo>
                    <a:pt x="3047759" y="1351091"/>
                    <a:pt x="3039127" y="1354667"/>
                    <a:pt x="3030126" y="1354667"/>
                  </a:cubicBezTo>
                  <a:lnTo>
                    <a:pt x="33939" y="1354667"/>
                  </a:lnTo>
                  <a:cubicBezTo>
                    <a:pt x="24938" y="1354667"/>
                    <a:pt x="16305" y="1351091"/>
                    <a:pt x="9940" y="1344726"/>
                  </a:cubicBezTo>
                  <a:cubicBezTo>
                    <a:pt x="3576" y="1338362"/>
                    <a:pt x="0" y="1329729"/>
                    <a:pt x="0" y="1320728"/>
                  </a:cubicBezTo>
                  <a:lnTo>
                    <a:pt x="0" y="33939"/>
                  </a:lnTo>
                  <a:cubicBezTo>
                    <a:pt x="0" y="24938"/>
                    <a:pt x="3576" y="16305"/>
                    <a:pt x="9940" y="9940"/>
                  </a:cubicBezTo>
                  <a:cubicBezTo>
                    <a:pt x="16305" y="3576"/>
                    <a:pt x="24938" y="0"/>
                    <a:pt x="3393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654131" y="5438333"/>
            <a:ext cx="11704320" cy="4582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// Create a command to call the stored procedure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MySqlCommand command = new MySqlCommand("pro_overallstats", connection);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command.CommandType = CommandType.StoredProcedure;</a:t>
            </a:r>
          </a:p>
          <a:p>
            <a:pPr>
              <a:lnSpc>
                <a:spcPts val="1534"/>
              </a:lnSpc>
            </a:pPr>
            <a:endParaRPr lang="en-US" sz="1534">
              <a:solidFill>
                <a:srgbClr val="FFFFFF"/>
              </a:solidFill>
              <a:latin typeface="Fira Code"/>
            </a:endParaRP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// Declare the output parameters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MySqlParameter allCasesParam = new MySqlParameter("all_cases", MySqlDbType.Int32);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allCasesParam.Direction = ParameterDirection.Output;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command.Parameters.Add(allCasesParam);</a:t>
            </a:r>
          </a:p>
          <a:p>
            <a:pPr>
              <a:lnSpc>
                <a:spcPts val="1534"/>
              </a:lnSpc>
            </a:pPr>
            <a:endParaRPr lang="en-US" sz="1534">
              <a:solidFill>
                <a:srgbClr val="FFFFFF"/>
              </a:solidFill>
              <a:latin typeface="Fira Code"/>
            </a:endParaRP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MySqlParameter allRecoveriesParam = new MySqlParameter("all_recoveries", MySqlDbType.Int32);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allRecoveriesParam.Direction = ParameterDirection.Output;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command.Parameters.Add(allRecoveriesParam);</a:t>
            </a:r>
          </a:p>
          <a:p>
            <a:pPr>
              <a:lnSpc>
                <a:spcPts val="1534"/>
              </a:lnSpc>
            </a:pPr>
            <a:endParaRPr lang="en-US" sz="1534">
              <a:solidFill>
                <a:srgbClr val="FFFFFF"/>
              </a:solidFill>
              <a:latin typeface="Fira Code"/>
            </a:endParaRP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MySqlParameter allDeathsParam = new MySqlParameter("all_deaths", MySqlDbType.Int32);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allDeathsParam.Direction = ParameterDirection.Output;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command.Parameters.Add(allDeathsParam);</a:t>
            </a:r>
          </a:p>
          <a:p>
            <a:pPr>
              <a:lnSpc>
                <a:spcPts val="1534"/>
              </a:lnSpc>
            </a:pPr>
            <a:endParaRPr lang="en-US" sz="1534">
              <a:solidFill>
                <a:srgbClr val="FFFFFF"/>
              </a:solidFill>
              <a:latin typeface="Fira Code"/>
            </a:endParaRP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// Execute the stored procedure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command.ExecuteNonQuery();</a:t>
            </a:r>
          </a:p>
          <a:p>
            <a:pPr>
              <a:lnSpc>
                <a:spcPts val="1534"/>
              </a:lnSpc>
            </a:pPr>
            <a:endParaRPr lang="en-US" sz="1534">
              <a:solidFill>
                <a:srgbClr val="FFFFFF"/>
              </a:solidFill>
              <a:latin typeface="Fira Code"/>
            </a:endParaRP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// Retrieve the output values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int allCases = (int)allCasesParam.Value;</a:t>
            </a:r>
          </a:p>
          <a:p>
            <a:pPr>
              <a:lnSpc>
                <a:spcPts val="1534"/>
              </a:lnSpc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int allRecoveries = (int)allRecoveriesParam.Value;</a:t>
            </a:r>
          </a:p>
          <a:p>
            <a:pPr>
              <a:lnSpc>
                <a:spcPts val="1534"/>
              </a:lnSpc>
              <a:spcBef>
                <a:spcPct val="0"/>
              </a:spcBef>
            </a:pPr>
            <a:r>
              <a:rPr lang="en-US" sz="1534">
                <a:solidFill>
                  <a:srgbClr val="FFFFFF"/>
                </a:solidFill>
                <a:latin typeface="Fira Code"/>
              </a:rPr>
              <a:t>    int allDeaths = (int)allDeathsParam.Value;</a:t>
            </a:r>
          </a:p>
        </p:txBody>
      </p:sp>
      <p:sp>
        <p:nvSpPr>
          <p:cNvPr id="6" name="Freeform 6"/>
          <p:cNvSpPr/>
          <p:nvPr/>
        </p:nvSpPr>
        <p:spPr>
          <a:xfrm>
            <a:off x="747213" y="3100081"/>
            <a:ext cx="11723852" cy="1402594"/>
          </a:xfrm>
          <a:custGeom>
            <a:avLst/>
            <a:gdLst/>
            <a:ahLst/>
            <a:cxnLst/>
            <a:rect l="l" t="t" r="r" b="b"/>
            <a:pathLst>
              <a:path w="11723852" h="1402594">
                <a:moveTo>
                  <a:pt x="0" y="0"/>
                </a:moveTo>
                <a:lnTo>
                  <a:pt x="11723853" y="0"/>
                </a:lnTo>
                <a:lnTo>
                  <a:pt x="11723853" y="1402594"/>
                </a:lnTo>
                <a:lnTo>
                  <a:pt x="0" y="1402594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373061"/>
            <a:ext cx="9052831" cy="1187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000"/>
              </a:lnSpc>
            </a:pPr>
            <a:r>
              <a:rPr lang="en-US" sz="7000">
                <a:solidFill>
                  <a:srgbClr val="FDFEFE"/>
                </a:solidFill>
                <a:latin typeface="Mont Bold Bold"/>
              </a:rPr>
              <a:t>Stored Procedures</a:t>
            </a:r>
          </a:p>
        </p:txBody>
      </p:sp>
      <p:sp>
        <p:nvSpPr>
          <p:cNvPr id="8" name="Freeform 8"/>
          <p:cNvSpPr/>
          <p:nvPr/>
        </p:nvSpPr>
        <p:spPr>
          <a:xfrm rot="720258">
            <a:off x="16600035" y="-3362469"/>
            <a:ext cx="8725662" cy="7253207"/>
          </a:xfrm>
          <a:custGeom>
            <a:avLst/>
            <a:gdLst/>
            <a:ahLst/>
            <a:cxnLst/>
            <a:rect l="l" t="t" r="r" b="b"/>
            <a:pathLst>
              <a:path w="8725662" h="7253207">
                <a:moveTo>
                  <a:pt x="0" y="0"/>
                </a:moveTo>
                <a:lnTo>
                  <a:pt x="8725663" y="0"/>
                </a:lnTo>
                <a:lnTo>
                  <a:pt x="8725663" y="7253207"/>
                </a:lnTo>
                <a:lnTo>
                  <a:pt x="0" y="725320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720258">
            <a:off x="-6589135" y="7881167"/>
            <a:ext cx="8725662" cy="7253207"/>
          </a:xfrm>
          <a:custGeom>
            <a:avLst/>
            <a:gdLst/>
            <a:ahLst/>
            <a:cxnLst/>
            <a:rect l="l" t="t" r="r" b="b"/>
            <a:pathLst>
              <a:path w="8725662" h="7253207">
                <a:moveTo>
                  <a:pt x="0" y="0"/>
                </a:moveTo>
                <a:lnTo>
                  <a:pt x="8725662" y="0"/>
                </a:lnTo>
                <a:lnTo>
                  <a:pt x="8725662" y="7253207"/>
                </a:lnTo>
                <a:lnTo>
                  <a:pt x="0" y="725320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3281" y="2882490"/>
            <a:ext cx="10306805" cy="4200958"/>
          </a:xfrm>
          <a:custGeom>
            <a:avLst/>
            <a:gdLst/>
            <a:ahLst/>
            <a:cxnLst/>
            <a:rect l="l" t="t" r="r" b="b"/>
            <a:pathLst>
              <a:path w="10306805" h="4200958">
                <a:moveTo>
                  <a:pt x="0" y="0"/>
                </a:moveTo>
                <a:lnTo>
                  <a:pt x="10306804" y="0"/>
                </a:lnTo>
                <a:lnTo>
                  <a:pt x="10306804" y="4200959"/>
                </a:lnTo>
                <a:lnTo>
                  <a:pt x="0" y="420095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77090" y="688621"/>
            <a:ext cx="5484365" cy="1365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000"/>
              </a:lnSpc>
            </a:pPr>
            <a:r>
              <a:rPr lang="en-US" sz="8000">
                <a:solidFill>
                  <a:srgbClr val="F8FEFF"/>
                </a:solidFill>
                <a:latin typeface="Mont Bold Bold"/>
              </a:rPr>
              <a:t>Views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210230" y="8056630"/>
            <a:ext cx="11077770" cy="1201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34"/>
              </a:lnSpc>
            </a:pPr>
            <a:r>
              <a:rPr lang="en-US" sz="1934">
                <a:solidFill>
                  <a:srgbClr val="F8FEFF"/>
                </a:solidFill>
                <a:latin typeface="Fira Code"/>
              </a:rPr>
              <a:t>MySqlCommand command = new MySqlCommand("SELECT * FROM view_closecontact", connection);</a:t>
            </a:r>
          </a:p>
          <a:p>
            <a:pPr>
              <a:lnSpc>
                <a:spcPts val="1934"/>
              </a:lnSpc>
            </a:pPr>
            <a:endParaRPr lang="en-US" sz="1934">
              <a:solidFill>
                <a:srgbClr val="F8FEFF"/>
              </a:solidFill>
              <a:latin typeface="Fira Code"/>
            </a:endParaRPr>
          </a:p>
          <a:p>
            <a:pPr>
              <a:lnSpc>
                <a:spcPts val="1934"/>
              </a:lnSpc>
            </a:pPr>
            <a:r>
              <a:rPr lang="en-US" sz="1934">
                <a:solidFill>
                  <a:srgbClr val="F8FEFF"/>
                </a:solidFill>
                <a:latin typeface="Fira Code"/>
              </a:rPr>
              <a:t>    // Execute the view and retrieve the results</a:t>
            </a:r>
          </a:p>
          <a:p>
            <a:pPr>
              <a:lnSpc>
                <a:spcPts val="1934"/>
              </a:lnSpc>
              <a:spcBef>
                <a:spcPct val="0"/>
              </a:spcBef>
            </a:pPr>
            <a:r>
              <a:rPr lang="en-US" sz="1934">
                <a:solidFill>
                  <a:srgbClr val="F8FEFF"/>
                </a:solidFill>
                <a:latin typeface="Fira Code"/>
              </a:rPr>
              <a:t>    MySqlDataReader reader = command.ExecuteReader();</a:t>
            </a:r>
          </a:p>
        </p:txBody>
      </p:sp>
      <p:sp>
        <p:nvSpPr>
          <p:cNvPr id="5" name="Freeform 5"/>
          <p:cNvSpPr/>
          <p:nvPr/>
        </p:nvSpPr>
        <p:spPr>
          <a:xfrm rot="2893711">
            <a:off x="15294961" y="-4313370"/>
            <a:ext cx="8725662" cy="7253207"/>
          </a:xfrm>
          <a:custGeom>
            <a:avLst/>
            <a:gdLst/>
            <a:ahLst/>
            <a:cxnLst/>
            <a:rect l="l" t="t" r="r" b="b"/>
            <a:pathLst>
              <a:path w="8725662" h="7253207">
                <a:moveTo>
                  <a:pt x="0" y="0"/>
                </a:moveTo>
                <a:lnTo>
                  <a:pt x="8725662" y="0"/>
                </a:lnTo>
                <a:lnTo>
                  <a:pt x="8725662" y="7253207"/>
                </a:lnTo>
                <a:lnTo>
                  <a:pt x="0" y="725320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4086269">
            <a:off x="-5867721" y="7556036"/>
            <a:ext cx="8725662" cy="7253207"/>
          </a:xfrm>
          <a:custGeom>
            <a:avLst/>
            <a:gdLst/>
            <a:ahLst/>
            <a:cxnLst/>
            <a:rect l="l" t="t" r="r" b="b"/>
            <a:pathLst>
              <a:path w="8725662" h="7253207">
                <a:moveTo>
                  <a:pt x="0" y="0"/>
                </a:moveTo>
                <a:lnTo>
                  <a:pt x="8725662" y="0"/>
                </a:lnTo>
                <a:lnTo>
                  <a:pt x="8725662" y="7253207"/>
                </a:lnTo>
                <a:lnTo>
                  <a:pt x="0" y="725320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00757" y="-198279"/>
            <a:ext cx="17864000" cy="9889181"/>
            <a:chOff x="0" y="0"/>
            <a:chExt cx="227861245" cy="1261397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7861242" cy="126139786"/>
            </a:xfrm>
            <a:custGeom>
              <a:avLst/>
              <a:gdLst/>
              <a:ahLst/>
              <a:cxnLst/>
              <a:rect l="l" t="t" r="r" b="b"/>
              <a:pathLst>
                <a:path w="227861242" h="126139786">
                  <a:moveTo>
                    <a:pt x="227635197" y="0"/>
                  </a:moveTo>
                  <a:lnTo>
                    <a:pt x="0" y="0"/>
                  </a:lnTo>
                  <a:lnTo>
                    <a:pt x="0" y="126139786"/>
                  </a:lnTo>
                  <a:lnTo>
                    <a:pt x="227861242" y="126139786"/>
                  </a:lnTo>
                  <a:lnTo>
                    <a:pt x="227861242" y="0"/>
                  </a:lnTo>
                  <a:lnTo>
                    <a:pt x="227635197" y="0"/>
                  </a:lnTo>
                  <a:close/>
                  <a:moveTo>
                    <a:pt x="227635197" y="125913728"/>
                  </a:moveTo>
                  <a:lnTo>
                    <a:pt x="228600" y="125913728"/>
                  </a:lnTo>
                  <a:lnTo>
                    <a:pt x="228600" y="228600"/>
                  </a:lnTo>
                  <a:lnTo>
                    <a:pt x="227635197" y="228600"/>
                  </a:lnTo>
                  <a:lnTo>
                    <a:pt x="227635197" y="12591372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Freeform 4"/>
          <p:cNvSpPr/>
          <p:nvPr/>
        </p:nvSpPr>
        <p:spPr>
          <a:xfrm rot="720258">
            <a:off x="16113831" y="-4299530"/>
            <a:ext cx="8725662" cy="7253207"/>
          </a:xfrm>
          <a:custGeom>
            <a:avLst/>
            <a:gdLst/>
            <a:ahLst/>
            <a:cxnLst/>
            <a:rect l="l" t="t" r="r" b="b"/>
            <a:pathLst>
              <a:path w="8725662" h="7253207">
                <a:moveTo>
                  <a:pt x="0" y="0"/>
                </a:moveTo>
                <a:lnTo>
                  <a:pt x="8725662" y="0"/>
                </a:lnTo>
                <a:lnTo>
                  <a:pt x="8725662" y="7253207"/>
                </a:lnTo>
                <a:lnTo>
                  <a:pt x="0" y="7253207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941185">
            <a:off x="-3268531" y="10042624"/>
            <a:ext cx="4907242" cy="2895273"/>
          </a:xfrm>
          <a:custGeom>
            <a:avLst/>
            <a:gdLst/>
            <a:ahLst/>
            <a:cxnLst/>
            <a:rect l="l" t="t" r="r" b="b"/>
            <a:pathLst>
              <a:path w="4907242" h="2895273">
                <a:moveTo>
                  <a:pt x="0" y="0"/>
                </a:moveTo>
                <a:lnTo>
                  <a:pt x="4907243" y="0"/>
                </a:lnTo>
                <a:lnTo>
                  <a:pt x="4907243" y="2895273"/>
                </a:lnTo>
                <a:lnTo>
                  <a:pt x="0" y="2895273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876300"/>
            <a:ext cx="9403277" cy="1365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000"/>
              </a:lnSpc>
            </a:pPr>
            <a:r>
              <a:rPr lang="en-US" sz="8000">
                <a:solidFill>
                  <a:srgbClr val="FDFEFE"/>
                </a:solidFill>
                <a:latin typeface="Mont Bold Bold"/>
              </a:rPr>
              <a:t>Future Prospects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18593" y="2973261"/>
            <a:ext cx="15740707" cy="5981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 dirty="0">
                <a:solidFill>
                  <a:srgbClr val="FDFEFE"/>
                </a:solidFill>
                <a:latin typeface="Canva Sans"/>
              </a:rPr>
              <a:t>Integration with other systems: Pandemic monitoring systems could be integrated with other systems, such as electronic health records, to more effectively track the spread of diseases and identify potential outbreaks.</a:t>
            </a: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FDFEFE"/>
              </a:solidFill>
              <a:latin typeface="Canva Sans"/>
            </a:endParaRP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FDFEFE"/>
              </a:solidFill>
              <a:latin typeface="Canva Sans"/>
            </a:endParaRP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DFEFE"/>
                </a:solidFill>
                <a:latin typeface="Canva Sans"/>
              </a:rPr>
              <a:t>Personalized recommendations: Pandemic monitoring systems could use machine learning algorithms to provide personalized recommendations for individuals based on their specific risk factors and location.</a:t>
            </a: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FDFEFE"/>
              </a:solidFill>
              <a:latin typeface="Canva Sans"/>
            </a:endParaRP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FDFEFE"/>
              </a:solidFill>
              <a:latin typeface="Canv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300</Words>
  <Application>Microsoft Office PowerPoint</Application>
  <PresentationFormat>Custom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Garet</vt:lpstr>
      <vt:lpstr>Mont Bold Bold</vt:lpstr>
      <vt:lpstr>Canva Sans</vt:lpstr>
      <vt:lpstr>Open Sauce</vt:lpstr>
      <vt:lpstr>Telegraf</vt:lpstr>
      <vt:lpstr>Telegraf Bold Bold</vt:lpstr>
      <vt:lpstr>Calibri</vt:lpstr>
      <vt:lpstr>Fira Code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Project</dc:title>
  <cp:lastModifiedBy>pc solution</cp:lastModifiedBy>
  <cp:revision>4</cp:revision>
  <dcterms:created xsi:type="dcterms:W3CDTF">2006-08-16T00:00:00Z</dcterms:created>
  <dcterms:modified xsi:type="dcterms:W3CDTF">2024-06-27T19:18:21Z</dcterms:modified>
  <dc:identifier>DAFWJWh4iAw</dc:identifier>
</cp:coreProperties>
</file>

<file path=docProps/thumbnail.jpeg>
</file>